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sldIdLst>
    <p:sldId id="256" r:id="rId2"/>
    <p:sldId id="257" r:id="rId3"/>
    <p:sldId id="258" r:id="rId4"/>
    <p:sldId id="262" r:id="rId5"/>
    <p:sldId id="259" r:id="rId6"/>
    <p:sldId id="263" r:id="rId7"/>
    <p:sldId id="260" r:id="rId8"/>
    <p:sldId id="264"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9D23D3-9952-744B-919C-F5539C6AFBA9}" v="720" dt="2024-01-24T18:41:21.6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wendoline GRENU" userId="ee0bf447c6a958e5" providerId="LiveId" clId="{2B9D23D3-9952-744B-919C-F5539C6AFBA9}"/>
    <pc:docChg chg="undo custSel addSld delSld modSld">
      <pc:chgData name="Gwendoline GRENU" userId="ee0bf447c6a958e5" providerId="LiveId" clId="{2B9D23D3-9952-744B-919C-F5539C6AFBA9}" dt="2024-01-24T18:33:26.494" v="1143" actId="26606"/>
      <pc:docMkLst>
        <pc:docMk/>
      </pc:docMkLst>
      <pc:sldChg chg="addSp delSp modSp mod setBg addAnim setClrOvrMap delDesignElem">
        <pc:chgData name="Gwendoline GRENU" userId="ee0bf447c6a958e5" providerId="LiveId" clId="{2B9D23D3-9952-744B-919C-F5539C6AFBA9}" dt="2024-01-24T17:11:02.585" v="1072" actId="255"/>
        <pc:sldMkLst>
          <pc:docMk/>
          <pc:sldMk cId="503001359" sldId="256"/>
        </pc:sldMkLst>
        <pc:spChg chg="mod">
          <ac:chgData name="Gwendoline GRENU" userId="ee0bf447c6a958e5" providerId="LiveId" clId="{2B9D23D3-9952-744B-919C-F5539C6AFBA9}" dt="2024-01-24T17:10:41.691" v="1070" actId="26606"/>
          <ac:spMkLst>
            <pc:docMk/>
            <pc:sldMk cId="503001359" sldId="256"/>
            <ac:spMk id="2" creationId="{B497F6BF-D779-D4F9-6C3B-39D2A33D35F9}"/>
          </ac:spMkLst>
        </pc:spChg>
        <pc:spChg chg="mod">
          <ac:chgData name="Gwendoline GRENU" userId="ee0bf447c6a958e5" providerId="LiveId" clId="{2B9D23D3-9952-744B-919C-F5539C6AFBA9}" dt="2024-01-24T17:11:02.585" v="1072" actId="255"/>
          <ac:spMkLst>
            <pc:docMk/>
            <pc:sldMk cId="503001359" sldId="256"/>
            <ac:spMk id="3" creationId="{AAE1C7D6-81B2-1801-5F38-D22F70C9E5D7}"/>
          </ac:spMkLst>
        </pc:spChg>
        <pc:spChg chg="add del">
          <ac:chgData name="Gwendoline GRENU" userId="ee0bf447c6a958e5" providerId="LiveId" clId="{2B9D23D3-9952-744B-919C-F5539C6AFBA9}" dt="2024-01-24T16:05:37.495" v="60"/>
          <ac:spMkLst>
            <pc:docMk/>
            <pc:sldMk cId="503001359" sldId="256"/>
            <ac:spMk id="7" creationId="{54047A07-72EC-41BC-A55F-C264F639FB20}"/>
          </ac:spMkLst>
        </pc:spChg>
        <pc:spChg chg="add del">
          <ac:chgData name="Gwendoline GRENU" userId="ee0bf447c6a958e5" providerId="LiveId" clId="{2B9D23D3-9952-744B-919C-F5539C6AFBA9}" dt="2024-01-24T16:09:09.919" v="80" actId="26606"/>
          <ac:spMkLst>
            <pc:docMk/>
            <pc:sldMk cId="503001359" sldId="256"/>
            <ac:spMk id="8" creationId="{54047A07-72EC-41BC-A55F-C264F639FB20}"/>
          </ac:spMkLst>
        </pc:spChg>
        <pc:spChg chg="add del">
          <ac:chgData name="Gwendoline GRENU" userId="ee0bf447c6a958e5" providerId="LiveId" clId="{2B9D23D3-9952-744B-919C-F5539C6AFBA9}" dt="2024-01-24T15:53:41.976" v="12"/>
          <ac:spMkLst>
            <pc:docMk/>
            <pc:sldMk cId="503001359" sldId="256"/>
            <ac:spMk id="9" creationId="{3F47E20B-1205-4238-A82B-90EF577F32D8}"/>
          </ac:spMkLst>
        </pc:spChg>
        <pc:spChg chg="add del">
          <ac:chgData name="Gwendoline GRENU" userId="ee0bf447c6a958e5" providerId="LiveId" clId="{2B9D23D3-9952-744B-919C-F5539C6AFBA9}" dt="2024-01-24T16:00:01.374" v="21"/>
          <ac:spMkLst>
            <pc:docMk/>
            <pc:sldMk cId="503001359" sldId="256"/>
            <ac:spMk id="10" creationId="{A4322390-8B58-46BE-88EB-D9FD30C08743}"/>
          </ac:spMkLst>
        </pc:spChg>
        <pc:spChg chg="add del">
          <ac:chgData name="Gwendoline GRENU" userId="ee0bf447c6a958e5" providerId="LiveId" clId="{2B9D23D3-9952-744B-919C-F5539C6AFBA9}" dt="2024-01-24T15:53:41.976" v="12"/>
          <ac:spMkLst>
            <pc:docMk/>
            <pc:sldMk cId="503001359" sldId="256"/>
            <ac:spMk id="11" creationId="{D13567AC-EB9A-47A9-B6EC-B5BDB73B113C}"/>
          </ac:spMkLst>
        </pc:spChg>
        <pc:spChg chg="add del">
          <ac:chgData name="Gwendoline GRENU" userId="ee0bf447c6a958e5" providerId="LiveId" clId="{2B9D23D3-9952-744B-919C-F5539C6AFBA9}" dt="2024-01-24T16:09:09.913" v="79" actId="26606"/>
          <ac:spMkLst>
            <pc:docMk/>
            <pc:sldMk cId="503001359" sldId="256"/>
            <ac:spMk id="13" creationId="{54047A07-72EC-41BC-A55F-C264F639FB20}"/>
          </ac:spMkLst>
        </pc:spChg>
        <pc:spChg chg="add del">
          <ac:chgData name="Gwendoline GRENU" userId="ee0bf447c6a958e5" providerId="LiveId" clId="{2B9D23D3-9952-744B-919C-F5539C6AFBA9}" dt="2024-01-24T17:06:20.305" v="1051" actId="26606"/>
          <ac:spMkLst>
            <pc:docMk/>
            <pc:sldMk cId="503001359" sldId="256"/>
            <ac:spMk id="15" creationId="{54047A07-72EC-41BC-A55F-C264F639FB20}"/>
          </ac:spMkLst>
        </pc:spChg>
        <pc:spChg chg="add del">
          <ac:chgData name="Gwendoline GRENU" userId="ee0bf447c6a958e5" providerId="LiveId" clId="{2B9D23D3-9952-744B-919C-F5539C6AFBA9}" dt="2024-01-24T17:06:16.325" v="1046" actId="26606"/>
          <ac:spMkLst>
            <pc:docMk/>
            <pc:sldMk cId="503001359" sldId="256"/>
            <ac:spMk id="20" creationId="{54047A07-72EC-41BC-A55F-C264F639FB20}"/>
          </ac:spMkLst>
        </pc:spChg>
        <pc:spChg chg="add del">
          <ac:chgData name="Gwendoline GRENU" userId="ee0bf447c6a958e5" providerId="LiveId" clId="{2B9D23D3-9952-744B-919C-F5539C6AFBA9}" dt="2024-01-24T17:06:18.690" v="1048" actId="26606"/>
          <ac:spMkLst>
            <pc:docMk/>
            <pc:sldMk cId="503001359" sldId="256"/>
            <ac:spMk id="22" creationId="{54047A07-72EC-41BC-A55F-C264F639FB20}"/>
          </ac:spMkLst>
        </pc:spChg>
        <pc:spChg chg="add del">
          <ac:chgData name="Gwendoline GRENU" userId="ee0bf447c6a958e5" providerId="LiveId" clId="{2B9D23D3-9952-744B-919C-F5539C6AFBA9}" dt="2024-01-24T17:06:20.297" v="1050" actId="26606"/>
          <ac:spMkLst>
            <pc:docMk/>
            <pc:sldMk cId="503001359" sldId="256"/>
            <ac:spMk id="24" creationId="{54047A07-72EC-41BC-A55F-C264F639FB20}"/>
          </ac:spMkLst>
        </pc:spChg>
        <pc:spChg chg="add del">
          <ac:chgData name="Gwendoline GRENU" userId="ee0bf447c6a958e5" providerId="LiveId" clId="{2B9D23D3-9952-744B-919C-F5539C6AFBA9}" dt="2024-01-24T17:06:45.465" v="1057" actId="26606"/>
          <ac:spMkLst>
            <pc:docMk/>
            <pc:sldMk cId="503001359" sldId="256"/>
            <ac:spMk id="26" creationId="{54047A07-72EC-41BC-A55F-C264F639FB20}"/>
          </ac:spMkLst>
        </pc:spChg>
        <pc:spChg chg="add del">
          <ac:chgData name="Gwendoline GRENU" userId="ee0bf447c6a958e5" providerId="LiveId" clId="{2B9D23D3-9952-744B-919C-F5539C6AFBA9}" dt="2024-01-24T17:06:45.451" v="1056" actId="26606"/>
          <ac:spMkLst>
            <pc:docMk/>
            <pc:sldMk cId="503001359" sldId="256"/>
            <ac:spMk id="31" creationId="{54047A07-72EC-41BC-A55F-C264F639FB20}"/>
          </ac:spMkLst>
        </pc:spChg>
        <pc:spChg chg="add del">
          <ac:chgData name="Gwendoline GRENU" userId="ee0bf447c6a958e5" providerId="LiveId" clId="{2B9D23D3-9952-744B-919C-F5539C6AFBA9}" dt="2024-01-24T17:10:41.691" v="1070" actId="26606"/>
          <ac:spMkLst>
            <pc:docMk/>
            <pc:sldMk cId="503001359" sldId="256"/>
            <ac:spMk id="33" creationId="{AFB83730-58A8-42CA-90B3-5D5D2D1B00BC}"/>
          </ac:spMkLst>
        </pc:spChg>
        <pc:spChg chg="add">
          <ac:chgData name="Gwendoline GRENU" userId="ee0bf447c6a958e5" providerId="LiveId" clId="{2B9D23D3-9952-744B-919C-F5539C6AFBA9}" dt="2024-01-24T17:10:41.691" v="1070" actId="26606"/>
          <ac:spMkLst>
            <pc:docMk/>
            <pc:sldMk cId="503001359" sldId="256"/>
            <ac:spMk id="38" creationId="{54047A07-72EC-41BC-A55F-C264F639FB20}"/>
          </ac:spMkLst>
        </pc:spChg>
        <pc:picChg chg="add mod ord">
          <ac:chgData name="Gwendoline GRENU" userId="ee0bf447c6a958e5" providerId="LiveId" clId="{2B9D23D3-9952-744B-919C-F5539C6AFBA9}" dt="2024-01-24T17:10:41.691" v="1070" actId="26606"/>
          <ac:picMkLst>
            <pc:docMk/>
            <pc:sldMk cId="503001359" sldId="256"/>
            <ac:picMk id="5" creationId="{F5C5FD7E-89ED-5235-5E6B-D47E2B47CBEC}"/>
          </ac:picMkLst>
        </pc:picChg>
      </pc:sldChg>
      <pc:sldChg chg="addSp delSp modSp mod setBg delDesignElem">
        <pc:chgData name="Gwendoline GRENU" userId="ee0bf447c6a958e5" providerId="LiveId" clId="{2B9D23D3-9952-744B-919C-F5539C6AFBA9}" dt="2024-01-24T17:08:05.613" v="1064" actId="14100"/>
        <pc:sldMkLst>
          <pc:docMk/>
          <pc:sldMk cId="4007528569" sldId="257"/>
        </pc:sldMkLst>
        <pc:spChg chg="mod">
          <ac:chgData name="Gwendoline GRENU" userId="ee0bf447c6a958e5" providerId="LiveId" clId="{2B9D23D3-9952-744B-919C-F5539C6AFBA9}" dt="2024-01-24T17:07:59.956" v="1063" actId="14100"/>
          <ac:spMkLst>
            <pc:docMk/>
            <pc:sldMk cId="4007528569" sldId="257"/>
            <ac:spMk id="2" creationId="{4E4B836D-2AF4-9FB9-8661-A484847FB35B}"/>
          </ac:spMkLst>
        </pc:spChg>
        <pc:spChg chg="mod ord">
          <ac:chgData name="Gwendoline GRENU" userId="ee0bf447c6a958e5" providerId="LiveId" clId="{2B9D23D3-9952-744B-919C-F5539C6AFBA9}" dt="2024-01-24T17:08:05.613" v="1064" actId="14100"/>
          <ac:spMkLst>
            <pc:docMk/>
            <pc:sldMk cId="4007528569" sldId="257"/>
            <ac:spMk id="3" creationId="{CC6CA3CB-6F56-FE13-C3E9-86B89C6325F1}"/>
          </ac:spMkLst>
        </pc:spChg>
        <pc:spChg chg="add del">
          <ac:chgData name="Gwendoline GRENU" userId="ee0bf447c6a958e5" providerId="LiveId" clId="{2B9D23D3-9952-744B-919C-F5539C6AFBA9}" dt="2024-01-24T15:57:51.140" v="17" actId="26606"/>
          <ac:spMkLst>
            <pc:docMk/>
            <pc:sldMk cId="4007528569" sldId="257"/>
            <ac:spMk id="9" creationId="{C8A3C342-1D03-412F-8DD3-BF519E8E0AE9}"/>
          </ac:spMkLst>
        </pc:spChg>
        <pc:spChg chg="add del">
          <ac:chgData name="Gwendoline GRENU" userId="ee0bf447c6a958e5" providerId="LiveId" clId="{2B9D23D3-9952-744B-919C-F5539C6AFBA9}" dt="2024-01-24T15:57:51.140" v="17" actId="26606"/>
          <ac:spMkLst>
            <pc:docMk/>
            <pc:sldMk cId="4007528569" sldId="257"/>
            <ac:spMk id="11" creationId="{81CC9B02-E087-4350-AEBD-2C3CF001AF01}"/>
          </ac:spMkLst>
        </pc:spChg>
        <pc:spChg chg="add del">
          <ac:chgData name="Gwendoline GRENU" userId="ee0bf447c6a958e5" providerId="LiveId" clId="{2B9D23D3-9952-744B-919C-F5539C6AFBA9}" dt="2024-01-24T15:57:51.140" v="17" actId="26606"/>
          <ac:spMkLst>
            <pc:docMk/>
            <pc:sldMk cId="4007528569" sldId="257"/>
            <ac:spMk id="13" creationId="{D6F18ACE-6E82-4ADC-8A2F-A1771B309B16}"/>
          </ac:spMkLst>
        </pc:spChg>
        <pc:spChg chg="add del">
          <ac:chgData name="Gwendoline GRENU" userId="ee0bf447c6a958e5" providerId="LiveId" clId="{2B9D23D3-9952-744B-919C-F5539C6AFBA9}" dt="2024-01-24T16:07:36.236" v="73" actId="26606"/>
          <ac:spMkLst>
            <pc:docMk/>
            <pc:sldMk cId="4007528569" sldId="257"/>
            <ac:spMk id="20" creationId="{72319FFA-0E4F-4E0B-BEBA-A9DD4B41AAE9}"/>
          </ac:spMkLst>
        </pc:spChg>
        <pc:spChg chg="add del">
          <ac:chgData name="Gwendoline GRENU" userId="ee0bf447c6a958e5" providerId="LiveId" clId="{2B9D23D3-9952-744B-919C-F5539C6AFBA9}" dt="2024-01-24T17:04:46.946" v="1032" actId="26606"/>
          <ac:spMkLst>
            <pc:docMk/>
            <pc:sldMk cId="4007528569" sldId="257"/>
            <ac:spMk id="22" creationId="{72319FFA-0E4F-4E0B-BEBA-A9DD4B41AAE9}"/>
          </ac:spMkLst>
        </pc:spChg>
        <pc:spChg chg="add del">
          <ac:chgData name="Gwendoline GRENU" userId="ee0bf447c6a958e5" providerId="LiveId" clId="{2B9D23D3-9952-744B-919C-F5539C6AFBA9}" dt="2024-01-24T16:07:35.118" v="70" actId="26606"/>
          <ac:spMkLst>
            <pc:docMk/>
            <pc:sldMk cId="4007528569" sldId="257"/>
            <ac:spMk id="25" creationId="{3994EE40-F54F-48E5-826B-B45158209684}"/>
          </ac:spMkLst>
        </pc:spChg>
        <pc:spChg chg="add del">
          <ac:chgData name="Gwendoline GRENU" userId="ee0bf447c6a958e5" providerId="LiveId" clId="{2B9D23D3-9952-744B-919C-F5539C6AFBA9}" dt="2024-01-24T17:05:08.167" v="1044"/>
          <ac:spMkLst>
            <pc:docMk/>
            <pc:sldMk cId="4007528569" sldId="257"/>
            <ac:spMk id="27" creationId="{28F489B8-B6E6-485E-9CB6-3C90A4D84172}"/>
          </ac:spMkLst>
        </pc:spChg>
        <pc:picChg chg="add del">
          <ac:chgData name="Gwendoline GRENU" userId="ee0bf447c6a958e5" providerId="LiveId" clId="{2B9D23D3-9952-744B-919C-F5539C6AFBA9}" dt="2024-01-24T15:57:51.140" v="17" actId="26606"/>
          <ac:picMkLst>
            <pc:docMk/>
            <pc:sldMk cId="4007528569" sldId="257"/>
            <ac:picMk id="5" creationId="{89DA73BF-CA18-A3A6-8383-260B9A248CAA}"/>
          </ac:picMkLst>
        </pc:picChg>
        <pc:picChg chg="add mod ord">
          <ac:chgData name="Gwendoline GRENU" userId="ee0bf447c6a958e5" providerId="LiveId" clId="{2B9D23D3-9952-744B-919C-F5539C6AFBA9}" dt="2024-01-24T17:04:46.946" v="1032" actId="26606"/>
          <ac:picMkLst>
            <pc:docMk/>
            <pc:sldMk cId="4007528569" sldId="257"/>
            <ac:picMk id="15" creationId="{ABAD3E1E-738D-B972-CE75-536EC1FE2612}"/>
          </ac:picMkLst>
        </pc:picChg>
      </pc:sldChg>
      <pc:sldChg chg="addSp delSp modSp mod setBg delDesignElem">
        <pc:chgData name="Gwendoline GRENU" userId="ee0bf447c6a958e5" providerId="LiveId" clId="{2B9D23D3-9952-744B-919C-F5539C6AFBA9}" dt="2024-01-24T17:08:48.321" v="1066" actId="14100"/>
        <pc:sldMkLst>
          <pc:docMk/>
          <pc:sldMk cId="3981593827" sldId="258"/>
        </pc:sldMkLst>
        <pc:spChg chg="mod">
          <ac:chgData name="Gwendoline GRENU" userId="ee0bf447c6a958e5" providerId="LiveId" clId="{2B9D23D3-9952-744B-919C-F5539C6AFBA9}" dt="2024-01-24T17:08:48.321" v="1066" actId="14100"/>
          <ac:spMkLst>
            <pc:docMk/>
            <pc:sldMk cId="3981593827" sldId="258"/>
            <ac:spMk id="2" creationId="{45EBCCC8-3164-25F3-7667-567D1DA8E796}"/>
          </ac:spMkLst>
        </pc:spChg>
        <pc:spChg chg="del mod">
          <ac:chgData name="Gwendoline GRENU" userId="ee0bf447c6a958e5" providerId="LiveId" clId="{2B9D23D3-9952-744B-919C-F5539C6AFBA9}" dt="2024-01-24T16:10:36.586" v="87" actId="26606"/>
          <ac:spMkLst>
            <pc:docMk/>
            <pc:sldMk cId="3981593827" sldId="258"/>
            <ac:spMk id="3" creationId="{9FEC3E23-E27B-0F2E-8295-534848B3B493}"/>
          </ac:spMkLst>
        </pc:spChg>
        <pc:spChg chg="add del">
          <ac:chgData name="Gwendoline GRENU" userId="ee0bf447c6a958e5" providerId="LiveId" clId="{2B9D23D3-9952-744B-919C-F5539C6AFBA9}" dt="2024-01-24T17:08:42.542" v="1065" actId="26606"/>
          <ac:spMkLst>
            <pc:docMk/>
            <pc:sldMk cId="3981593827" sldId="258"/>
            <ac:spMk id="9" creationId="{E446B7E6-8568-417F-959E-DB3D1E70F648}"/>
          </ac:spMkLst>
        </pc:spChg>
        <pc:spChg chg="add del">
          <ac:chgData name="Gwendoline GRENU" userId="ee0bf447c6a958e5" providerId="LiveId" clId="{2B9D23D3-9952-744B-919C-F5539C6AFBA9}" dt="2024-01-24T17:08:42.542" v="1065" actId="26606"/>
          <ac:spMkLst>
            <pc:docMk/>
            <pc:sldMk cId="3981593827" sldId="258"/>
            <ac:spMk id="11" creationId="{AFB83730-58A8-42CA-90B3-5D5D2D1B00BC}"/>
          </ac:spMkLst>
        </pc:spChg>
        <pc:spChg chg="add">
          <ac:chgData name="Gwendoline GRENU" userId="ee0bf447c6a958e5" providerId="LiveId" clId="{2B9D23D3-9952-744B-919C-F5539C6AFBA9}" dt="2024-01-24T17:08:42.542" v="1065" actId="26606"/>
          <ac:spMkLst>
            <pc:docMk/>
            <pc:sldMk cId="3981593827" sldId="258"/>
            <ac:spMk id="16" creationId="{E446B7E6-8568-417F-959E-DB3D1E70F648}"/>
          </ac:spMkLst>
        </pc:spChg>
        <pc:spChg chg="add">
          <ac:chgData name="Gwendoline GRENU" userId="ee0bf447c6a958e5" providerId="LiveId" clId="{2B9D23D3-9952-744B-919C-F5539C6AFBA9}" dt="2024-01-24T17:08:42.542" v="1065" actId="26606"/>
          <ac:spMkLst>
            <pc:docMk/>
            <pc:sldMk cId="3981593827" sldId="258"/>
            <ac:spMk id="18" creationId="{54047A07-72EC-41BC-A55F-C264F639FB20}"/>
          </ac:spMkLst>
        </pc:spChg>
        <pc:picChg chg="add mod">
          <ac:chgData name="Gwendoline GRENU" userId="ee0bf447c6a958e5" providerId="LiveId" clId="{2B9D23D3-9952-744B-919C-F5539C6AFBA9}" dt="2024-01-24T17:08:42.542" v="1065" actId="26606"/>
          <ac:picMkLst>
            <pc:docMk/>
            <pc:sldMk cId="3981593827" sldId="258"/>
            <ac:picMk id="5" creationId="{55B5327A-D8D5-5017-22E4-867ABF018BBC}"/>
          </ac:picMkLst>
        </pc:picChg>
      </pc:sldChg>
      <pc:sldChg chg="addSp delSp modSp mod setBg delDesignElem">
        <pc:chgData name="Gwendoline GRENU" userId="ee0bf447c6a958e5" providerId="LiveId" clId="{2B9D23D3-9952-744B-919C-F5539C6AFBA9}" dt="2024-01-24T17:09:45.257" v="1067" actId="26606"/>
        <pc:sldMkLst>
          <pc:docMk/>
          <pc:sldMk cId="1488908864" sldId="259"/>
        </pc:sldMkLst>
        <pc:spChg chg="mod">
          <ac:chgData name="Gwendoline GRENU" userId="ee0bf447c6a958e5" providerId="LiveId" clId="{2B9D23D3-9952-744B-919C-F5539C6AFBA9}" dt="2024-01-24T17:09:45.257" v="1067" actId="26606"/>
          <ac:spMkLst>
            <pc:docMk/>
            <pc:sldMk cId="1488908864" sldId="259"/>
            <ac:spMk id="2" creationId="{6CDC42E9-F661-8793-F4E2-FDCBAC06EE99}"/>
          </ac:spMkLst>
        </pc:spChg>
        <pc:spChg chg="del mod">
          <ac:chgData name="Gwendoline GRENU" userId="ee0bf447c6a958e5" providerId="LiveId" clId="{2B9D23D3-9952-744B-919C-F5539C6AFBA9}" dt="2024-01-24T16:35:57.370" v="680" actId="26606"/>
          <ac:spMkLst>
            <pc:docMk/>
            <pc:sldMk cId="1488908864" sldId="259"/>
            <ac:spMk id="3" creationId="{4F2B01F1-C929-F597-637D-81FE19E20A53}"/>
          </ac:spMkLst>
        </pc:spChg>
        <pc:spChg chg="add del">
          <ac:chgData name="Gwendoline GRENU" userId="ee0bf447c6a958e5" providerId="LiveId" clId="{2B9D23D3-9952-744B-919C-F5539C6AFBA9}" dt="2024-01-24T17:09:45.257" v="1067" actId="26606"/>
          <ac:spMkLst>
            <pc:docMk/>
            <pc:sldMk cId="1488908864" sldId="259"/>
            <ac:spMk id="9" creationId="{E446B7E6-8568-417F-959E-DB3D1E70F648}"/>
          </ac:spMkLst>
        </pc:spChg>
        <pc:spChg chg="add del">
          <ac:chgData name="Gwendoline GRENU" userId="ee0bf447c6a958e5" providerId="LiveId" clId="{2B9D23D3-9952-744B-919C-F5539C6AFBA9}" dt="2024-01-24T17:09:45.257" v="1067" actId="26606"/>
          <ac:spMkLst>
            <pc:docMk/>
            <pc:sldMk cId="1488908864" sldId="259"/>
            <ac:spMk id="11" creationId="{54047A07-72EC-41BC-A55F-C264F639FB20}"/>
          </ac:spMkLst>
        </pc:spChg>
        <pc:spChg chg="add">
          <ac:chgData name="Gwendoline GRENU" userId="ee0bf447c6a958e5" providerId="LiveId" clId="{2B9D23D3-9952-744B-919C-F5539C6AFBA9}" dt="2024-01-24T17:09:45.257" v="1067" actId="26606"/>
          <ac:spMkLst>
            <pc:docMk/>
            <pc:sldMk cId="1488908864" sldId="259"/>
            <ac:spMk id="16" creationId="{E446B7E6-8568-417F-959E-DB3D1E70F648}"/>
          </ac:spMkLst>
        </pc:spChg>
        <pc:picChg chg="add mod ord">
          <ac:chgData name="Gwendoline GRENU" userId="ee0bf447c6a958e5" providerId="LiveId" clId="{2B9D23D3-9952-744B-919C-F5539C6AFBA9}" dt="2024-01-24T17:09:45.257" v="1067" actId="26606"/>
          <ac:picMkLst>
            <pc:docMk/>
            <pc:sldMk cId="1488908864" sldId="259"/>
            <ac:picMk id="5" creationId="{53E95362-314A-56C0-97E8-326882A229E8}"/>
          </ac:picMkLst>
        </pc:picChg>
      </pc:sldChg>
      <pc:sldChg chg="addSp delSp modSp mod setBg addAnim delDesignElem">
        <pc:chgData name="Gwendoline GRENU" userId="ee0bf447c6a958e5" providerId="LiveId" clId="{2B9D23D3-9952-744B-919C-F5539C6AFBA9}" dt="2024-01-24T17:11:31.442" v="1073" actId="14100"/>
        <pc:sldMkLst>
          <pc:docMk/>
          <pc:sldMk cId="1432225062" sldId="260"/>
        </pc:sldMkLst>
        <pc:spChg chg="mod">
          <ac:chgData name="Gwendoline GRENU" userId="ee0bf447c6a958e5" providerId="LiveId" clId="{2B9D23D3-9952-744B-919C-F5539C6AFBA9}" dt="2024-01-24T17:11:31.442" v="1073" actId="14100"/>
          <ac:spMkLst>
            <pc:docMk/>
            <pc:sldMk cId="1432225062" sldId="260"/>
            <ac:spMk id="2" creationId="{C8D27863-622F-D952-76A9-58DB003E81AB}"/>
          </ac:spMkLst>
        </pc:spChg>
        <pc:spChg chg="del mod">
          <ac:chgData name="Gwendoline GRENU" userId="ee0bf447c6a958e5" providerId="LiveId" clId="{2B9D23D3-9952-744B-919C-F5539C6AFBA9}" dt="2024-01-24T16:48:19.549" v="701" actId="26606"/>
          <ac:spMkLst>
            <pc:docMk/>
            <pc:sldMk cId="1432225062" sldId="260"/>
            <ac:spMk id="3" creationId="{20FBF18E-B4A2-83D0-AB2F-F599E9F52709}"/>
          </ac:spMkLst>
        </pc:spChg>
        <pc:spChg chg="add del">
          <ac:chgData name="Gwendoline GRENU" userId="ee0bf447c6a958e5" providerId="LiveId" clId="{2B9D23D3-9952-744B-919C-F5539C6AFBA9}" dt="2024-01-24T17:10:05.371" v="1068" actId="26606"/>
          <ac:spMkLst>
            <pc:docMk/>
            <pc:sldMk cId="1432225062" sldId="260"/>
            <ac:spMk id="9" creationId="{E446B7E6-8568-417F-959E-DB3D1E70F648}"/>
          </ac:spMkLst>
        </pc:spChg>
        <pc:spChg chg="add del">
          <ac:chgData name="Gwendoline GRENU" userId="ee0bf447c6a958e5" providerId="LiveId" clId="{2B9D23D3-9952-744B-919C-F5539C6AFBA9}" dt="2024-01-24T17:10:05.371" v="1068" actId="26606"/>
          <ac:spMkLst>
            <pc:docMk/>
            <pc:sldMk cId="1432225062" sldId="260"/>
            <ac:spMk id="11" creationId="{54047A07-72EC-41BC-A55F-C264F639FB20}"/>
          </ac:spMkLst>
        </pc:spChg>
        <pc:spChg chg="add">
          <ac:chgData name="Gwendoline GRENU" userId="ee0bf447c6a958e5" providerId="LiveId" clId="{2B9D23D3-9952-744B-919C-F5539C6AFBA9}" dt="2024-01-24T17:10:05.371" v="1068" actId="26606"/>
          <ac:spMkLst>
            <pc:docMk/>
            <pc:sldMk cId="1432225062" sldId="260"/>
            <ac:spMk id="16" creationId="{E446B7E6-8568-417F-959E-DB3D1E70F648}"/>
          </ac:spMkLst>
        </pc:spChg>
        <pc:spChg chg="add">
          <ac:chgData name="Gwendoline GRENU" userId="ee0bf447c6a958e5" providerId="LiveId" clId="{2B9D23D3-9952-744B-919C-F5539C6AFBA9}" dt="2024-01-24T17:10:05.371" v="1068" actId="26606"/>
          <ac:spMkLst>
            <pc:docMk/>
            <pc:sldMk cId="1432225062" sldId="260"/>
            <ac:spMk id="18" creationId="{54047A07-72EC-41BC-A55F-C264F639FB20}"/>
          </ac:spMkLst>
        </pc:spChg>
        <pc:picChg chg="add mod">
          <ac:chgData name="Gwendoline GRENU" userId="ee0bf447c6a958e5" providerId="LiveId" clId="{2B9D23D3-9952-744B-919C-F5539C6AFBA9}" dt="2024-01-24T17:10:05.371" v="1068" actId="26606"/>
          <ac:picMkLst>
            <pc:docMk/>
            <pc:sldMk cId="1432225062" sldId="260"/>
            <ac:picMk id="5" creationId="{9DCC3957-B9C2-94F9-46CB-E0026CF4D23D}"/>
          </ac:picMkLst>
        </pc:picChg>
      </pc:sldChg>
      <pc:sldChg chg="addSp delSp modSp mod setBg setClrOvrMap">
        <pc:chgData name="Gwendoline GRENU" userId="ee0bf447c6a958e5" providerId="LiveId" clId="{2B9D23D3-9952-744B-919C-F5539C6AFBA9}" dt="2024-01-24T18:33:26.494" v="1143" actId="26606"/>
        <pc:sldMkLst>
          <pc:docMk/>
          <pc:sldMk cId="2565517302" sldId="261"/>
        </pc:sldMkLst>
        <pc:spChg chg="mod">
          <ac:chgData name="Gwendoline GRENU" userId="ee0bf447c6a958e5" providerId="LiveId" clId="{2B9D23D3-9952-744B-919C-F5539C6AFBA9}" dt="2024-01-24T18:33:26.494" v="1143" actId="26606"/>
          <ac:spMkLst>
            <pc:docMk/>
            <pc:sldMk cId="2565517302" sldId="261"/>
            <ac:spMk id="2" creationId="{0DE57A7D-3011-0DF3-379F-E3DB16FB4791}"/>
          </ac:spMkLst>
        </pc:spChg>
        <pc:spChg chg="add del mod">
          <ac:chgData name="Gwendoline GRENU" userId="ee0bf447c6a958e5" providerId="LiveId" clId="{2B9D23D3-9952-744B-919C-F5539C6AFBA9}" dt="2024-01-24T18:33:26.494" v="1143" actId="26606"/>
          <ac:spMkLst>
            <pc:docMk/>
            <pc:sldMk cId="2565517302" sldId="261"/>
            <ac:spMk id="3" creationId="{2A04DD46-E82A-E323-3111-DCDF915F3E4C}"/>
          </ac:spMkLst>
        </pc:spChg>
        <pc:spChg chg="add del">
          <ac:chgData name="Gwendoline GRENU" userId="ee0bf447c6a958e5" providerId="LiveId" clId="{2B9D23D3-9952-744B-919C-F5539C6AFBA9}" dt="2024-01-24T18:33:26.494" v="1143" actId="26606"/>
          <ac:spMkLst>
            <pc:docMk/>
            <pc:sldMk cId="2565517302" sldId="261"/>
            <ac:spMk id="8" creationId="{089A69AF-D57B-49B4-886C-D4A5DC194421}"/>
          </ac:spMkLst>
        </pc:spChg>
        <pc:spChg chg="add del">
          <ac:chgData name="Gwendoline GRENU" userId="ee0bf447c6a958e5" providerId="LiveId" clId="{2B9D23D3-9952-744B-919C-F5539C6AFBA9}" dt="2024-01-24T18:33:26.494" v="1143" actId="26606"/>
          <ac:spMkLst>
            <pc:docMk/>
            <pc:sldMk cId="2565517302" sldId="261"/>
            <ac:spMk id="10" creationId="{CABDC08D-6093-4397-92D4-54D00E2BB1C2}"/>
          </ac:spMkLst>
        </pc:spChg>
        <pc:spChg chg="add del">
          <ac:chgData name="Gwendoline GRENU" userId="ee0bf447c6a958e5" providerId="LiveId" clId="{2B9D23D3-9952-744B-919C-F5539C6AFBA9}" dt="2024-01-24T18:33:26.417" v="1142" actId="26606"/>
          <ac:spMkLst>
            <pc:docMk/>
            <pc:sldMk cId="2565517302" sldId="261"/>
            <ac:spMk id="16" creationId="{D0D45553-91A4-480A-9577-0E0FC0D919B9}"/>
          </ac:spMkLst>
        </pc:spChg>
        <pc:spChg chg="add del">
          <ac:chgData name="Gwendoline GRENU" userId="ee0bf447c6a958e5" providerId="LiveId" clId="{2B9D23D3-9952-744B-919C-F5539C6AFBA9}" dt="2024-01-24T18:33:26.417" v="1142" actId="26606"/>
          <ac:spMkLst>
            <pc:docMk/>
            <pc:sldMk cId="2565517302" sldId="261"/>
            <ac:spMk id="18" creationId="{D240F8A8-FEA1-42C2-B259-27A9351279BD}"/>
          </ac:spMkLst>
        </pc:spChg>
        <pc:spChg chg="add">
          <ac:chgData name="Gwendoline GRENU" userId="ee0bf447c6a958e5" providerId="LiveId" clId="{2B9D23D3-9952-744B-919C-F5539C6AFBA9}" dt="2024-01-24T18:33:26.494" v="1143" actId="26606"/>
          <ac:spMkLst>
            <pc:docMk/>
            <pc:sldMk cId="2565517302" sldId="261"/>
            <ac:spMk id="20" creationId="{056824CE-083D-4ED5-94A5-655345BBE75E}"/>
          </ac:spMkLst>
        </pc:spChg>
        <pc:spChg chg="add">
          <ac:chgData name="Gwendoline GRENU" userId="ee0bf447c6a958e5" providerId="LiveId" clId="{2B9D23D3-9952-744B-919C-F5539C6AFBA9}" dt="2024-01-24T18:33:26.494" v="1143" actId="26606"/>
          <ac:spMkLst>
            <pc:docMk/>
            <pc:sldMk cId="2565517302" sldId="261"/>
            <ac:spMk id="21" creationId="{0785D83B-2124-40CD-9E29-811BC2B7CE64}"/>
          </ac:spMkLst>
        </pc:spChg>
        <pc:graphicFrameChg chg="add del">
          <ac:chgData name="Gwendoline GRENU" userId="ee0bf447c6a958e5" providerId="LiveId" clId="{2B9D23D3-9952-744B-919C-F5539C6AFBA9}" dt="2024-01-24T18:33:26.417" v="1142" actId="26606"/>
          <ac:graphicFrameMkLst>
            <pc:docMk/>
            <pc:sldMk cId="2565517302" sldId="261"/>
            <ac:graphicFrameMk id="12" creationId="{242B902F-11F3-2BA6-3F77-C2018FDA9A3D}"/>
          </ac:graphicFrameMkLst>
        </pc:graphicFrameChg>
        <pc:graphicFrameChg chg="add">
          <ac:chgData name="Gwendoline GRENU" userId="ee0bf447c6a958e5" providerId="LiveId" clId="{2B9D23D3-9952-744B-919C-F5539C6AFBA9}" dt="2024-01-24T18:33:26.494" v="1143" actId="26606"/>
          <ac:graphicFrameMkLst>
            <pc:docMk/>
            <pc:sldMk cId="2565517302" sldId="261"/>
            <ac:graphicFrameMk id="22" creationId="{B2D46221-F6FD-5CE6-DE0E-76E61919F544}"/>
          </ac:graphicFrameMkLst>
        </pc:graphicFrameChg>
      </pc:sldChg>
      <pc:sldChg chg="modSp new del">
        <pc:chgData name="Gwendoline GRENU" userId="ee0bf447c6a958e5" providerId="LiveId" clId="{2B9D23D3-9952-744B-919C-F5539C6AFBA9}" dt="2024-01-24T16:10:08.565" v="85" actId="2696"/>
        <pc:sldMkLst>
          <pc:docMk/>
          <pc:sldMk cId="1243467733" sldId="262"/>
        </pc:sldMkLst>
        <pc:spChg chg="mod">
          <ac:chgData name="Gwendoline GRENU" userId="ee0bf447c6a958e5" providerId="LiveId" clId="{2B9D23D3-9952-744B-919C-F5539C6AFBA9}" dt="2024-01-24T16:05:50.025" v="62"/>
          <ac:spMkLst>
            <pc:docMk/>
            <pc:sldMk cId="1243467733" sldId="262"/>
            <ac:spMk id="2" creationId="{6CAD9375-E1A8-7A59-F065-DD5CCB079AB3}"/>
          </ac:spMkLst>
        </pc:spChg>
        <pc:spChg chg="mod">
          <ac:chgData name="Gwendoline GRENU" userId="ee0bf447c6a958e5" providerId="LiveId" clId="{2B9D23D3-9952-744B-919C-F5539C6AFBA9}" dt="2024-01-24T16:05:50.025" v="62"/>
          <ac:spMkLst>
            <pc:docMk/>
            <pc:sldMk cId="1243467733" sldId="262"/>
            <ac:spMk id="3" creationId="{EED6D842-10F6-8255-8BE4-910D36ABC082}"/>
          </ac:spMkLst>
        </pc:spChg>
      </pc:sldChg>
      <pc:sldChg chg="addSp delSp modSp new mod setBg delDesignElem">
        <pc:chgData name="Gwendoline GRENU" userId="ee0bf447c6a958e5" providerId="LiveId" clId="{2B9D23D3-9952-744B-919C-F5539C6AFBA9}" dt="2024-01-24T17:21:11.431" v="1123" actId="1076"/>
        <pc:sldMkLst>
          <pc:docMk/>
          <pc:sldMk cId="2223582235" sldId="262"/>
        </pc:sldMkLst>
        <pc:spChg chg="del mod">
          <ac:chgData name="Gwendoline GRENU" userId="ee0bf447c6a958e5" providerId="LiveId" clId="{2B9D23D3-9952-744B-919C-F5539C6AFBA9}" dt="2024-01-24T16:23:14.112" v="489" actId="21"/>
          <ac:spMkLst>
            <pc:docMk/>
            <pc:sldMk cId="2223582235" sldId="262"/>
            <ac:spMk id="2" creationId="{6F30D5D3-71B9-04E5-B5C9-4AC3F09F4C74}"/>
          </ac:spMkLst>
        </pc:spChg>
        <pc:spChg chg="mod ord">
          <ac:chgData name="Gwendoline GRENU" userId="ee0bf447c6a958e5" providerId="LiveId" clId="{2B9D23D3-9952-744B-919C-F5539C6AFBA9}" dt="2024-01-24T17:19:58.701" v="1114" actId="14100"/>
          <ac:spMkLst>
            <pc:docMk/>
            <pc:sldMk cId="2223582235" sldId="262"/>
            <ac:spMk id="3" creationId="{221FDD57-642B-E0F3-1334-CE036B3AA9D2}"/>
          </ac:spMkLst>
        </pc:spChg>
        <pc:spChg chg="add del">
          <ac:chgData name="Gwendoline GRENU" userId="ee0bf447c6a958e5" providerId="LiveId" clId="{2B9D23D3-9952-744B-919C-F5539C6AFBA9}" dt="2024-01-24T16:23:57.323" v="492" actId="26606"/>
          <ac:spMkLst>
            <pc:docMk/>
            <pc:sldMk cId="2223582235" sldId="262"/>
            <ac:spMk id="16" creationId="{27E4CA8E-5CC0-4B96-8E67-040FB5673FA6}"/>
          </ac:spMkLst>
        </pc:spChg>
        <pc:spChg chg="add del">
          <ac:chgData name="Gwendoline GRENU" userId="ee0bf447c6a958e5" providerId="LiveId" clId="{2B9D23D3-9952-744B-919C-F5539C6AFBA9}" dt="2024-01-24T16:23:57.323" v="492" actId="26606"/>
          <ac:spMkLst>
            <pc:docMk/>
            <pc:sldMk cId="2223582235" sldId="262"/>
            <ac:spMk id="18" creationId="{E9E16A42-F4F8-425E-9DA6-3237A0CBDC1D}"/>
          </ac:spMkLst>
        </pc:spChg>
        <pc:spChg chg="add del">
          <ac:chgData name="Gwendoline GRENU" userId="ee0bf447c6a958e5" providerId="LiveId" clId="{2B9D23D3-9952-744B-919C-F5539C6AFBA9}" dt="2024-01-24T16:23:57.323" v="492" actId="26606"/>
          <ac:spMkLst>
            <pc:docMk/>
            <pc:sldMk cId="2223582235" sldId="262"/>
            <ac:spMk id="20" creationId="{15285B77-8322-4381-BE3F-F6FE0271B955}"/>
          </ac:spMkLst>
        </pc:spChg>
        <pc:spChg chg="add del">
          <ac:chgData name="Gwendoline GRENU" userId="ee0bf447c6a958e5" providerId="LiveId" clId="{2B9D23D3-9952-744B-919C-F5539C6AFBA9}" dt="2024-01-24T16:23:57.310" v="491" actId="26606"/>
          <ac:spMkLst>
            <pc:docMk/>
            <pc:sldMk cId="2223582235" sldId="262"/>
            <ac:spMk id="25" creationId="{2BDEF1B6-CABC-4FE5-BBB0-98BACFAB07E1}"/>
          </ac:spMkLst>
        </pc:spChg>
        <pc:spChg chg="add del">
          <ac:chgData name="Gwendoline GRENU" userId="ee0bf447c6a958e5" providerId="LiveId" clId="{2B9D23D3-9952-744B-919C-F5539C6AFBA9}" dt="2024-01-24T16:23:57.310" v="491" actId="26606"/>
          <ac:spMkLst>
            <pc:docMk/>
            <pc:sldMk cId="2223582235" sldId="262"/>
            <ac:spMk id="27" creationId="{B48BE8E5-C0F4-4C06-9B14-3DD8C03838B3}"/>
          </ac:spMkLst>
        </pc:spChg>
        <pc:spChg chg="add del">
          <ac:chgData name="Gwendoline GRENU" userId="ee0bf447c6a958e5" providerId="LiveId" clId="{2B9D23D3-9952-744B-919C-F5539C6AFBA9}" dt="2024-01-24T17:19:47.996" v="1113" actId="26606"/>
          <ac:spMkLst>
            <pc:docMk/>
            <pc:sldMk cId="2223582235" sldId="262"/>
            <ac:spMk id="29" creationId="{15285B77-8322-4381-BE3F-F6FE0271B955}"/>
          </ac:spMkLst>
        </pc:spChg>
        <pc:spChg chg="add del">
          <ac:chgData name="Gwendoline GRENU" userId="ee0bf447c6a958e5" providerId="LiveId" clId="{2B9D23D3-9952-744B-919C-F5539C6AFBA9}" dt="2024-01-24T17:19:47.996" v="1113" actId="26606"/>
          <ac:spMkLst>
            <pc:docMk/>
            <pc:sldMk cId="2223582235" sldId="262"/>
            <ac:spMk id="30" creationId="{27E4CA8E-5CC0-4B96-8E67-040FB5673FA6}"/>
          </ac:spMkLst>
        </pc:spChg>
        <pc:spChg chg="add del">
          <ac:chgData name="Gwendoline GRENU" userId="ee0bf447c6a958e5" providerId="LiveId" clId="{2B9D23D3-9952-744B-919C-F5539C6AFBA9}" dt="2024-01-24T17:19:47.996" v="1113" actId="26606"/>
          <ac:spMkLst>
            <pc:docMk/>
            <pc:sldMk cId="2223582235" sldId="262"/>
            <ac:spMk id="31" creationId="{E9E16A42-F4F8-425E-9DA6-3237A0CBDC1D}"/>
          </ac:spMkLst>
        </pc:spChg>
        <pc:spChg chg="add">
          <ac:chgData name="Gwendoline GRENU" userId="ee0bf447c6a958e5" providerId="LiveId" clId="{2B9D23D3-9952-744B-919C-F5539C6AFBA9}" dt="2024-01-24T17:19:47.996" v="1113" actId="26606"/>
          <ac:spMkLst>
            <pc:docMk/>
            <pc:sldMk cId="2223582235" sldId="262"/>
            <ac:spMk id="36" creationId="{27E4CA8E-5CC0-4B96-8E67-040FB5673FA6}"/>
          </ac:spMkLst>
        </pc:spChg>
        <pc:spChg chg="add">
          <ac:chgData name="Gwendoline GRENU" userId="ee0bf447c6a958e5" providerId="LiveId" clId="{2B9D23D3-9952-744B-919C-F5539C6AFBA9}" dt="2024-01-24T17:19:47.996" v="1113" actId="26606"/>
          <ac:spMkLst>
            <pc:docMk/>
            <pc:sldMk cId="2223582235" sldId="262"/>
            <ac:spMk id="38" creationId="{E9E16A42-F4F8-425E-9DA6-3237A0CBDC1D}"/>
          </ac:spMkLst>
        </pc:spChg>
        <pc:spChg chg="add">
          <ac:chgData name="Gwendoline GRENU" userId="ee0bf447c6a958e5" providerId="LiveId" clId="{2B9D23D3-9952-744B-919C-F5539C6AFBA9}" dt="2024-01-24T17:19:47.996" v="1113" actId="26606"/>
          <ac:spMkLst>
            <pc:docMk/>
            <pc:sldMk cId="2223582235" sldId="262"/>
            <ac:spMk id="40" creationId="{15285B77-8322-4381-BE3F-F6FE0271B955}"/>
          </ac:spMkLst>
        </pc:spChg>
        <pc:picChg chg="add del mod">
          <ac:chgData name="Gwendoline GRENU" userId="ee0bf447c6a958e5" providerId="LiveId" clId="{2B9D23D3-9952-744B-919C-F5539C6AFBA9}" dt="2024-01-24T16:19:45.909" v="475" actId="21"/>
          <ac:picMkLst>
            <pc:docMk/>
            <pc:sldMk cId="2223582235" sldId="262"/>
            <ac:picMk id="5" creationId="{164CD463-1798-E01A-8856-3B541202CE80}"/>
          </ac:picMkLst>
        </pc:picChg>
        <pc:picChg chg="add del mod">
          <ac:chgData name="Gwendoline GRENU" userId="ee0bf447c6a958e5" providerId="LiveId" clId="{2B9D23D3-9952-744B-919C-F5539C6AFBA9}" dt="2024-01-24T16:19:45.909" v="475" actId="21"/>
          <ac:picMkLst>
            <pc:docMk/>
            <pc:sldMk cId="2223582235" sldId="262"/>
            <ac:picMk id="7" creationId="{36E7B9D0-3095-AD17-9FED-AC72C3C8EB1A}"/>
          </ac:picMkLst>
        </pc:picChg>
        <pc:picChg chg="add mod ord">
          <ac:chgData name="Gwendoline GRENU" userId="ee0bf447c6a958e5" providerId="LiveId" clId="{2B9D23D3-9952-744B-919C-F5539C6AFBA9}" dt="2024-01-24T17:20:57.877" v="1122" actId="1076"/>
          <ac:picMkLst>
            <pc:docMk/>
            <pc:sldMk cId="2223582235" sldId="262"/>
            <ac:picMk id="9" creationId="{3EB04852-F467-DF1C-158C-AA5B058FAFE5}"/>
          </ac:picMkLst>
        </pc:picChg>
        <pc:picChg chg="add mod">
          <ac:chgData name="Gwendoline GRENU" userId="ee0bf447c6a958e5" providerId="LiveId" clId="{2B9D23D3-9952-744B-919C-F5539C6AFBA9}" dt="2024-01-24T17:21:11.431" v="1123" actId="1076"/>
          <ac:picMkLst>
            <pc:docMk/>
            <pc:sldMk cId="2223582235" sldId="262"/>
            <ac:picMk id="11" creationId="{7324E71E-7B52-1C3F-CECC-89DA47EA756A}"/>
          </ac:picMkLst>
        </pc:picChg>
      </pc:sldChg>
      <pc:sldChg chg="addSp delSp modSp new mod setBg delDesignElem">
        <pc:chgData name="Gwendoline GRENU" userId="ee0bf447c6a958e5" providerId="LiveId" clId="{2B9D23D3-9952-744B-919C-F5539C6AFBA9}" dt="2024-01-24T18:05:25.008" v="1126"/>
        <pc:sldMkLst>
          <pc:docMk/>
          <pc:sldMk cId="2486410972" sldId="263"/>
        </pc:sldMkLst>
        <pc:spChg chg="del">
          <ac:chgData name="Gwendoline GRENU" userId="ee0bf447c6a958e5" providerId="LiveId" clId="{2B9D23D3-9952-744B-919C-F5539C6AFBA9}" dt="2024-01-24T16:36:15.201" v="682" actId="21"/>
          <ac:spMkLst>
            <pc:docMk/>
            <pc:sldMk cId="2486410972" sldId="263"/>
            <ac:spMk id="2" creationId="{AA8C328C-82C3-970A-E352-77A82A3766CD}"/>
          </ac:spMkLst>
        </pc:spChg>
        <pc:spChg chg="del mod">
          <ac:chgData name="Gwendoline GRENU" userId="ee0bf447c6a958e5" providerId="LiveId" clId="{2B9D23D3-9952-744B-919C-F5539C6AFBA9}" dt="2024-01-24T16:42:48.762" v="685" actId="931"/>
          <ac:spMkLst>
            <pc:docMk/>
            <pc:sldMk cId="2486410972" sldId="263"/>
            <ac:spMk id="3" creationId="{5608E9B1-371E-9ED6-1C7C-6F546AA17FB1}"/>
          </ac:spMkLst>
        </pc:spChg>
        <pc:spChg chg="add del mod">
          <ac:chgData name="Gwendoline GRENU" userId="ee0bf447c6a958e5" providerId="LiveId" clId="{2B9D23D3-9952-744B-919C-F5539C6AFBA9}" dt="2024-01-24T18:05:25.008" v="1126"/>
          <ac:spMkLst>
            <pc:docMk/>
            <pc:sldMk cId="2486410972" sldId="263"/>
            <ac:spMk id="8" creationId="{62410EC9-283C-CDD9-FB7E-9FDD720E7B21}"/>
          </ac:spMkLst>
        </pc:spChg>
        <pc:spChg chg="add del">
          <ac:chgData name="Gwendoline GRENU" userId="ee0bf447c6a958e5" providerId="LiveId" clId="{2B9D23D3-9952-744B-919C-F5539C6AFBA9}" dt="2024-01-24T17:05:08.167" v="1044"/>
          <ac:spMkLst>
            <pc:docMk/>
            <pc:sldMk cId="2486410972" sldId="263"/>
            <ac:spMk id="12" creationId="{18EF3212-ED73-4F03-A620-B59A87847AB2}"/>
          </ac:spMkLst>
        </pc:spChg>
        <pc:picChg chg="add mod">
          <ac:chgData name="Gwendoline GRENU" userId="ee0bf447c6a958e5" providerId="LiveId" clId="{2B9D23D3-9952-744B-919C-F5539C6AFBA9}" dt="2024-01-24T16:43:37.717" v="696" actId="14100"/>
          <ac:picMkLst>
            <pc:docMk/>
            <pc:sldMk cId="2486410972" sldId="263"/>
            <ac:picMk id="5" creationId="{44A1D61E-3F51-BB8D-DF11-182FE57334D3}"/>
          </ac:picMkLst>
        </pc:picChg>
        <pc:picChg chg="add mod">
          <ac:chgData name="Gwendoline GRENU" userId="ee0bf447c6a958e5" providerId="LiveId" clId="{2B9D23D3-9952-744B-919C-F5539C6AFBA9}" dt="2024-01-24T16:43:54.302" v="700" actId="14100"/>
          <ac:picMkLst>
            <pc:docMk/>
            <pc:sldMk cId="2486410972" sldId="263"/>
            <ac:picMk id="7" creationId="{6A0CC5E9-6A96-77EC-0464-2DFA88CDC598}"/>
          </ac:picMkLst>
        </pc:picChg>
      </pc:sldChg>
      <pc:sldChg chg="addSp delSp modSp new mod setBg delDesignElem">
        <pc:chgData name="Gwendoline GRENU" userId="ee0bf447c6a958e5" providerId="LiveId" clId="{2B9D23D3-9952-744B-919C-F5539C6AFBA9}" dt="2024-01-24T17:05:08.167" v="1044"/>
        <pc:sldMkLst>
          <pc:docMk/>
          <pc:sldMk cId="1733632322" sldId="264"/>
        </pc:sldMkLst>
        <pc:spChg chg="del">
          <ac:chgData name="Gwendoline GRENU" userId="ee0bf447c6a958e5" providerId="LiveId" clId="{2B9D23D3-9952-744B-919C-F5539C6AFBA9}" dt="2024-01-24T16:48:39.402" v="703" actId="21"/>
          <ac:spMkLst>
            <pc:docMk/>
            <pc:sldMk cId="1733632322" sldId="264"/>
            <ac:spMk id="2" creationId="{54C3AE1A-C68A-BD2E-3025-45176EE95BC3}"/>
          </ac:spMkLst>
        </pc:spChg>
        <pc:spChg chg="mod">
          <ac:chgData name="Gwendoline GRENU" userId="ee0bf447c6a958e5" providerId="LiveId" clId="{2B9D23D3-9952-744B-919C-F5539C6AFBA9}" dt="2024-01-24T17:03:17.029" v="1030" actId="20577"/>
          <ac:spMkLst>
            <pc:docMk/>
            <pc:sldMk cId="1733632322" sldId="264"/>
            <ac:spMk id="3" creationId="{035845E3-C00F-734A-6416-29927EEBE5F0}"/>
          </ac:spMkLst>
        </pc:spChg>
        <pc:spChg chg="add del">
          <ac:chgData name="Gwendoline GRENU" userId="ee0bf447c6a958e5" providerId="LiveId" clId="{2B9D23D3-9952-744B-919C-F5539C6AFBA9}" dt="2024-01-24T17:05:08.167" v="1044"/>
          <ac:spMkLst>
            <pc:docMk/>
            <pc:sldMk cId="1733632322" sldId="264"/>
            <ac:spMk id="9" creationId="{3994EE40-F54F-48E5-826B-B45158209684}"/>
          </ac:spMkLst>
        </pc:spChg>
        <pc:picChg chg="add">
          <ac:chgData name="Gwendoline GRENU" userId="ee0bf447c6a958e5" providerId="LiveId" clId="{2B9D23D3-9952-744B-919C-F5539C6AFBA9}" dt="2024-01-24T17:01:23.973" v="981" actId="26606"/>
          <ac:picMkLst>
            <pc:docMk/>
            <pc:sldMk cId="1733632322" sldId="264"/>
            <ac:picMk id="5" creationId="{AF815E18-DAE4-3EF6-2F66-3397BDDE9669}"/>
          </ac:picMkLst>
        </pc:picChg>
      </pc:sldChg>
    </pc:docChg>
  </pc:docChgLst>
</pc:chgInfo>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DA751D-16DE-494B-AF76-A45687C88D51}" type="doc">
      <dgm:prSet loTypeId="urn:microsoft.com/office/officeart/2005/8/layout/hierarchy1" loCatId="hierarchy" qsTypeId="urn:microsoft.com/office/officeart/2005/8/quickstyle/simple4" qsCatId="simple" csTypeId="urn:microsoft.com/office/officeart/2005/8/colors/accent1_2" csCatId="accent1"/>
      <dgm:spPr/>
      <dgm:t>
        <a:bodyPr/>
        <a:lstStyle/>
        <a:p>
          <a:endParaRPr lang="en-US"/>
        </a:p>
      </dgm:t>
    </dgm:pt>
    <dgm:pt modelId="{F8DA3DF4-0B3D-4DC9-ACA4-033D09566B01}">
      <dgm:prSet/>
      <dgm:spPr/>
      <dgm:t>
        <a:bodyPr/>
        <a:lstStyle/>
        <a:p>
          <a:r>
            <a:rPr lang="en-US"/>
            <a:t>It was a very challenging process we had difficulties to start with because we were using the scaled data which came back with a very low R-score of about 70% we were able to overcome this by switching to the unscaled data.</a:t>
          </a:r>
          <a:br>
            <a:rPr lang="en-US"/>
          </a:br>
          <a:r>
            <a:rPr lang="en-US"/>
            <a:t>We also applied different machine learning models to allow for better analysis. </a:t>
          </a:r>
        </a:p>
      </dgm:t>
    </dgm:pt>
    <dgm:pt modelId="{561E9F5E-C81A-46A6-9441-1FD2D243AC55}" type="parTrans" cxnId="{4C0675DB-994C-4950-ABED-FC6E2B3A956C}">
      <dgm:prSet/>
      <dgm:spPr/>
      <dgm:t>
        <a:bodyPr/>
        <a:lstStyle/>
        <a:p>
          <a:endParaRPr lang="en-US"/>
        </a:p>
      </dgm:t>
    </dgm:pt>
    <dgm:pt modelId="{76C01346-F1A0-4140-A5E8-95D3C67135B1}" type="sibTrans" cxnId="{4C0675DB-994C-4950-ABED-FC6E2B3A956C}">
      <dgm:prSet/>
      <dgm:spPr/>
      <dgm:t>
        <a:bodyPr/>
        <a:lstStyle/>
        <a:p>
          <a:endParaRPr lang="en-US"/>
        </a:p>
      </dgm:t>
    </dgm:pt>
    <dgm:pt modelId="{3CCE345A-C3CB-42B2-9485-DE52C63F5D50}">
      <dgm:prSet/>
      <dgm:spPr/>
      <dgm:t>
        <a:bodyPr/>
        <a:lstStyle/>
        <a:p>
          <a:r>
            <a:rPr lang="en-US"/>
            <a:t>Generally high R-squared score values were returned suggesting that a significant portion of the target variable's variability was captured by the model. Mean Squared Error, Root Mean Squared Error, Mean Absolute Error were all low suggesting little error in the prediction.</a:t>
          </a:r>
        </a:p>
      </dgm:t>
    </dgm:pt>
    <dgm:pt modelId="{C531480D-B770-4C2F-94DE-BA5115BC844A}" type="parTrans" cxnId="{413BFCBA-72DA-4C9F-9C3B-C3702BE7B227}">
      <dgm:prSet/>
      <dgm:spPr/>
      <dgm:t>
        <a:bodyPr/>
        <a:lstStyle/>
        <a:p>
          <a:endParaRPr lang="en-US"/>
        </a:p>
      </dgm:t>
    </dgm:pt>
    <dgm:pt modelId="{481BF80A-A49A-4C47-A1B2-D917ED18AF28}" type="sibTrans" cxnId="{413BFCBA-72DA-4C9F-9C3B-C3702BE7B227}">
      <dgm:prSet/>
      <dgm:spPr/>
      <dgm:t>
        <a:bodyPr/>
        <a:lstStyle/>
        <a:p>
          <a:endParaRPr lang="en-US"/>
        </a:p>
      </dgm:t>
    </dgm:pt>
    <dgm:pt modelId="{9D82D701-95AD-C74C-82B3-89920457B7FF}" type="pres">
      <dgm:prSet presAssocID="{29DA751D-16DE-494B-AF76-A45687C88D51}" presName="hierChild1" presStyleCnt="0">
        <dgm:presLayoutVars>
          <dgm:chPref val="1"/>
          <dgm:dir/>
          <dgm:animOne val="branch"/>
          <dgm:animLvl val="lvl"/>
          <dgm:resizeHandles/>
        </dgm:presLayoutVars>
      </dgm:prSet>
      <dgm:spPr/>
    </dgm:pt>
    <dgm:pt modelId="{21A31893-7CC5-4A41-BFC1-BDD6AC9B6EEA}" type="pres">
      <dgm:prSet presAssocID="{F8DA3DF4-0B3D-4DC9-ACA4-033D09566B01}" presName="hierRoot1" presStyleCnt="0"/>
      <dgm:spPr/>
    </dgm:pt>
    <dgm:pt modelId="{178B65F4-23DD-BE43-BA6C-7F5B71AA0B92}" type="pres">
      <dgm:prSet presAssocID="{F8DA3DF4-0B3D-4DC9-ACA4-033D09566B01}" presName="composite" presStyleCnt="0"/>
      <dgm:spPr/>
    </dgm:pt>
    <dgm:pt modelId="{A5FD1C12-8552-BC48-BCBE-DA4CA153CA4B}" type="pres">
      <dgm:prSet presAssocID="{F8DA3DF4-0B3D-4DC9-ACA4-033D09566B01}" presName="background" presStyleLbl="node0" presStyleIdx="0" presStyleCnt="2"/>
      <dgm:spPr/>
    </dgm:pt>
    <dgm:pt modelId="{FA4F79A9-E017-5C4C-83B2-EEB44ECB7788}" type="pres">
      <dgm:prSet presAssocID="{F8DA3DF4-0B3D-4DC9-ACA4-033D09566B01}" presName="text" presStyleLbl="fgAcc0" presStyleIdx="0" presStyleCnt="2">
        <dgm:presLayoutVars>
          <dgm:chPref val="3"/>
        </dgm:presLayoutVars>
      </dgm:prSet>
      <dgm:spPr/>
    </dgm:pt>
    <dgm:pt modelId="{4CF1EED8-C6E0-444D-9DE1-87FD9B1841AD}" type="pres">
      <dgm:prSet presAssocID="{F8DA3DF4-0B3D-4DC9-ACA4-033D09566B01}" presName="hierChild2" presStyleCnt="0"/>
      <dgm:spPr/>
    </dgm:pt>
    <dgm:pt modelId="{3B068611-B369-394B-820D-4E0EED10DE72}" type="pres">
      <dgm:prSet presAssocID="{3CCE345A-C3CB-42B2-9485-DE52C63F5D50}" presName="hierRoot1" presStyleCnt="0"/>
      <dgm:spPr/>
    </dgm:pt>
    <dgm:pt modelId="{EF8143B3-1F6C-7440-9A6F-510451AA91ED}" type="pres">
      <dgm:prSet presAssocID="{3CCE345A-C3CB-42B2-9485-DE52C63F5D50}" presName="composite" presStyleCnt="0"/>
      <dgm:spPr/>
    </dgm:pt>
    <dgm:pt modelId="{5C9AE5E4-D263-6C42-B711-C726D4058A97}" type="pres">
      <dgm:prSet presAssocID="{3CCE345A-C3CB-42B2-9485-DE52C63F5D50}" presName="background" presStyleLbl="node0" presStyleIdx="1" presStyleCnt="2"/>
      <dgm:spPr/>
    </dgm:pt>
    <dgm:pt modelId="{9750EE59-45CB-4747-A4F7-512F7DE904F3}" type="pres">
      <dgm:prSet presAssocID="{3CCE345A-C3CB-42B2-9485-DE52C63F5D50}" presName="text" presStyleLbl="fgAcc0" presStyleIdx="1" presStyleCnt="2">
        <dgm:presLayoutVars>
          <dgm:chPref val="3"/>
        </dgm:presLayoutVars>
      </dgm:prSet>
      <dgm:spPr/>
    </dgm:pt>
    <dgm:pt modelId="{36A89A9A-D32E-524C-988C-1FCC2A6D38EC}" type="pres">
      <dgm:prSet presAssocID="{3CCE345A-C3CB-42B2-9485-DE52C63F5D50}" presName="hierChild2" presStyleCnt="0"/>
      <dgm:spPr/>
    </dgm:pt>
  </dgm:ptLst>
  <dgm:cxnLst>
    <dgm:cxn modelId="{40AC785C-5726-594E-ACF5-00E59E288D2E}" type="presOf" srcId="{3CCE345A-C3CB-42B2-9485-DE52C63F5D50}" destId="{9750EE59-45CB-4747-A4F7-512F7DE904F3}" srcOrd="0" destOrd="0" presId="urn:microsoft.com/office/officeart/2005/8/layout/hierarchy1"/>
    <dgm:cxn modelId="{413BFCBA-72DA-4C9F-9C3B-C3702BE7B227}" srcId="{29DA751D-16DE-494B-AF76-A45687C88D51}" destId="{3CCE345A-C3CB-42B2-9485-DE52C63F5D50}" srcOrd="1" destOrd="0" parTransId="{C531480D-B770-4C2F-94DE-BA5115BC844A}" sibTransId="{481BF80A-A49A-4C47-A1B2-D917ED18AF28}"/>
    <dgm:cxn modelId="{3A3147C5-2393-0540-AD57-E32540B9F1B5}" type="presOf" srcId="{F8DA3DF4-0B3D-4DC9-ACA4-033D09566B01}" destId="{FA4F79A9-E017-5C4C-83B2-EEB44ECB7788}" srcOrd="0" destOrd="0" presId="urn:microsoft.com/office/officeart/2005/8/layout/hierarchy1"/>
    <dgm:cxn modelId="{1FCDE7CD-C7B2-EF46-8A07-17C8EAD953F7}" type="presOf" srcId="{29DA751D-16DE-494B-AF76-A45687C88D51}" destId="{9D82D701-95AD-C74C-82B3-89920457B7FF}" srcOrd="0" destOrd="0" presId="urn:microsoft.com/office/officeart/2005/8/layout/hierarchy1"/>
    <dgm:cxn modelId="{4C0675DB-994C-4950-ABED-FC6E2B3A956C}" srcId="{29DA751D-16DE-494B-AF76-A45687C88D51}" destId="{F8DA3DF4-0B3D-4DC9-ACA4-033D09566B01}" srcOrd="0" destOrd="0" parTransId="{561E9F5E-C81A-46A6-9441-1FD2D243AC55}" sibTransId="{76C01346-F1A0-4140-A5E8-95D3C67135B1}"/>
    <dgm:cxn modelId="{D31320D9-F147-F74D-BAE3-A57197E94FD7}" type="presParOf" srcId="{9D82D701-95AD-C74C-82B3-89920457B7FF}" destId="{21A31893-7CC5-4A41-BFC1-BDD6AC9B6EEA}" srcOrd="0" destOrd="0" presId="urn:microsoft.com/office/officeart/2005/8/layout/hierarchy1"/>
    <dgm:cxn modelId="{D50A1092-B2FE-094A-9AE3-3CFA91A8554F}" type="presParOf" srcId="{21A31893-7CC5-4A41-BFC1-BDD6AC9B6EEA}" destId="{178B65F4-23DD-BE43-BA6C-7F5B71AA0B92}" srcOrd="0" destOrd="0" presId="urn:microsoft.com/office/officeart/2005/8/layout/hierarchy1"/>
    <dgm:cxn modelId="{DDDCE393-7564-BD48-89AC-5369E417BA78}" type="presParOf" srcId="{178B65F4-23DD-BE43-BA6C-7F5B71AA0B92}" destId="{A5FD1C12-8552-BC48-BCBE-DA4CA153CA4B}" srcOrd="0" destOrd="0" presId="urn:microsoft.com/office/officeart/2005/8/layout/hierarchy1"/>
    <dgm:cxn modelId="{448E89EB-5595-BE46-A887-C118EDB9EE11}" type="presParOf" srcId="{178B65F4-23DD-BE43-BA6C-7F5B71AA0B92}" destId="{FA4F79A9-E017-5C4C-83B2-EEB44ECB7788}" srcOrd="1" destOrd="0" presId="urn:microsoft.com/office/officeart/2005/8/layout/hierarchy1"/>
    <dgm:cxn modelId="{D4428B0F-9620-5E48-82E9-8C4CC84B907D}" type="presParOf" srcId="{21A31893-7CC5-4A41-BFC1-BDD6AC9B6EEA}" destId="{4CF1EED8-C6E0-444D-9DE1-87FD9B1841AD}" srcOrd="1" destOrd="0" presId="urn:microsoft.com/office/officeart/2005/8/layout/hierarchy1"/>
    <dgm:cxn modelId="{4FB7100B-BB1C-0C4F-89E6-0D4E99B50179}" type="presParOf" srcId="{9D82D701-95AD-C74C-82B3-89920457B7FF}" destId="{3B068611-B369-394B-820D-4E0EED10DE72}" srcOrd="1" destOrd="0" presId="urn:microsoft.com/office/officeart/2005/8/layout/hierarchy1"/>
    <dgm:cxn modelId="{2E9A6CD8-B635-7649-80CE-5F547F9D03BA}" type="presParOf" srcId="{3B068611-B369-394B-820D-4E0EED10DE72}" destId="{EF8143B3-1F6C-7440-9A6F-510451AA91ED}" srcOrd="0" destOrd="0" presId="urn:microsoft.com/office/officeart/2005/8/layout/hierarchy1"/>
    <dgm:cxn modelId="{10843A1C-3543-2F48-BB07-FA3A38F70138}" type="presParOf" srcId="{EF8143B3-1F6C-7440-9A6F-510451AA91ED}" destId="{5C9AE5E4-D263-6C42-B711-C726D4058A97}" srcOrd="0" destOrd="0" presId="urn:microsoft.com/office/officeart/2005/8/layout/hierarchy1"/>
    <dgm:cxn modelId="{3B60F0C2-B3D7-DF44-8537-C129F3B4043B}" type="presParOf" srcId="{EF8143B3-1F6C-7440-9A6F-510451AA91ED}" destId="{9750EE59-45CB-4747-A4F7-512F7DE904F3}" srcOrd="1" destOrd="0" presId="urn:microsoft.com/office/officeart/2005/8/layout/hierarchy1"/>
    <dgm:cxn modelId="{48EE16A8-15E7-634A-B272-94C5915CD7D0}" type="presParOf" srcId="{3B068611-B369-394B-820D-4E0EED10DE72}" destId="{36A89A9A-D32E-524C-988C-1FCC2A6D38EC}"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FD1C12-8552-BC48-BCBE-DA4CA153CA4B}">
      <dsp:nvSpPr>
        <dsp:cNvPr id="0" name=""/>
        <dsp:cNvSpPr/>
      </dsp:nvSpPr>
      <dsp:spPr>
        <a:xfrm>
          <a:off x="1288" y="8007"/>
          <a:ext cx="4521910" cy="2871412"/>
        </a:xfrm>
        <a:prstGeom prst="roundRect">
          <a:avLst>
            <a:gd name="adj" fmla="val 10000"/>
          </a:avLst>
        </a:prstGeom>
        <a:blipFill rotWithShape="1">
          <a:blip xmlns:r="http://schemas.openxmlformats.org/officeDocument/2006/relationships" r:embed="rId1">
            <a:duotone>
              <a:schemeClr val="accent1">
                <a:hueOff val="0"/>
                <a:satOff val="0"/>
                <a:lumOff val="0"/>
                <a:alphaOff val="0"/>
                <a:tint val="98000"/>
                <a:lumMod val="102000"/>
              </a:schemeClr>
              <a:schemeClr val="accent1">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sp>
    <dsp:sp modelId="{FA4F79A9-E017-5C4C-83B2-EEB44ECB7788}">
      <dsp:nvSpPr>
        <dsp:cNvPr id="0" name=""/>
        <dsp:cNvSpPr/>
      </dsp:nvSpPr>
      <dsp:spPr>
        <a:xfrm>
          <a:off x="503722" y="485320"/>
          <a:ext cx="4521910" cy="2871412"/>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It was a very challenging process we had difficulties to start with because we were using the scaled data which came back with a very low R-score of about 70% we were able to overcome this by switching to the unscaled data.</a:t>
          </a:r>
          <a:br>
            <a:rPr lang="en-US" sz="1800" kern="1200"/>
          </a:br>
          <a:r>
            <a:rPr lang="en-US" sz="1800" kern="1200"/>
            <a:t>We also applied different machine learning models to allow for better analysis. </a:t>
          </a:r>
        </a:p>
      </dsp:txBody>
      <dsp:txXfrm>
        <a:off x="587823" y="569421"/>
        <a:ext cx="4353708" cy="2703210"/>
      </dsp:txXfrm>
    </dsp:sp>
    <dsp:sp modelId="{5C9AE5E4-D263-6C42-B711-C726D4058A97}">
      <dsp:nvSpPr>
        <dsp:cNvPr id="0" name=""/>
        <dsp:cNvSpPr/>
      </dsp:nvSpPr>
      <dsp:spPr>
        <a:xfrm>
          <a:off x="5528067" y="8007"/>
          <a:ext cx="4521910" cy="2871412"/>
        </a:xfrm>
        <a:prstGeom prst="roundRect">
          <a:avLst>
            <a:gd name="adj" fmla="val 10000"/>
          </a:avLst>
        </a:prstGeom>
        <a:blipFill rotWithShape="1">
          <a:blip xmlns:r="http://schemas.openxmlformats.org/officeDocument/2006/relationships" r:embed="rId1">
            <a:duotone>
              <a:schemeClr val="accent1">
                <a:hueOff val="0"/>
                <a:satOff val="0"/>
                <a:lumOff val="0"/>
                <a:alphaOff val="0"/>
                <a:tint val="98000"/>
                <a:lumMod val="102000"/>
              </a:schemeClr>
              <a:schemeClr val="accent1">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sp>
    <dsp:sp modelId="{9750EE59-45CB-4747-A4F7-512F7DE904F3}">
      <dsp:nvSpPr>
        <dsp:cNvPr id="0" name=""/>
        <dsp:cNvSpPr/>
      </dsp:nvSpPr>
      <dsp:spPr>
        <a:xfrm>
          <a:off x="6030501" y="485320"/>
          <a:ext cx="4521910" cy="2871412"/>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Generally high R-squared score values were returned suggesting that a significant portion of the target variable's variability was captured by the model. Mean Squared Error, Root Mean Squared Error, Mean Absolute Error were all low suggesting little error in the prediction.</a:t>
          </a:r>
        </a:p>
      </dsp:txBody>
      <dsp:txXfrm>
        <a:off x="6114602" y="569421"/>
        <a:ext cx="4353708" cy="270321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2.png>
</file>

<file path=ppt/media/image3.jpe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GB"/>
              <a:t>Click to edit Master title style</a:t>
            </a:r>
            <a:endParaRPr lang="en-US"/>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686CC28F-E3D3-DB47-B6A0-180E2454050E}"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1181181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GB"/>
              <a:t>Click to edit Master title style</a:t>
            </a:r>
            <a:endParaRPr lang="en-US"/>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GB"/>
              <a:t>Click icon to add picture</a:t>
            </a:r>
            <a:endParaRPr lang="en-US"/>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686CC28F-E3D3-DB47-B6A0-180E2454050E}" type="datetimeFigureOut">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2227966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GB"/>
              <a:t>Click to edit Master title style</a:t>
            </a:r>
            <a:endParaRPr lang="en-US"/>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p:txBody>
          <a:bodyPr/>
          <a:lstStyle/>
          <a:p>
            <a:fld id="{686CC28F-E3D3-DB47-B6A0-180E2454050E}"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2695336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GB"/>
              <a:t>Click to edit Master title style</a:t>
            </a:r>
            <a:endParaRPr lang="en-US"/>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p:txBody>
          <a:bodyPr/>
          <a:lstStyle/>
          <a:p>
            <a:fld id="{686CC28F-E3D3-DB47-B6A0-180E2454050E}" type="datetimeFigureOut">
              <a:rPr lang="en-US" smtClean="0"/>
              <a:t>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4721675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686CC28F-E3D3-DB47-B6A0-180E2454050E}"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42181049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686CC28F-E3D3-DB47-B6A0-180E2454050E}"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1335837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GB"/>
              <a:t>Click to edit Master title style</a:t>
            </a:r>
            <a:endParaRPr lang="en-US"/>
          </a:p>
        </p:txBody>
      </p:sp>
      <p:sp>
        <p:nvSpPr>
          <p:cNvPr id="3" name="Content Placeholder 2"/>
          <p:cNvSpPr>
            <a:spLocks noGrp="1"/>
          </p:cNvSpPr>
          <p:nvPr>
            <p:ph idx="1"/>
          </p:nvPr>
        </p:nvSpPr>
        <p:spPr>
          <a:xfrm>
            <a:off x="818712" y="2222287"/>
            <a:ext cx="10554574" cy="363651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686CC28F-E3D3-DB47-B6A0-180E2454050E}"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3983222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GB"/>
              <a:t>Click to edit Master title style</a:t>
            </a:r>
            <a:endParaRPr lang="en-US"/>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86CC28F-E3D3-DB47-B6A0-180E2454050E}"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1655728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686CC28F-E3D3-DB47-B6A0-180E2454050E}" type="datetimeFigureOut">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1446031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686CC28F-E3D3-DB47-B6A0-180E2454050E}" type="datetimeFigureOut">
              <a:rPr lang="en-US" smtClean="0"/>
              <a:t>1/24/2024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1408816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686CC28F-E3D3-DB47-B6A0-180E2454050E}" type="datetimeFigureOut">
              <a:rPr lang="en-US" smtClean="0"/>
              <a:t>1/24/2024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6936144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6CC28F-E3D3-DB47-B6A0-180E2454050E}" type="datetimeFigureOut">
              <a:rPr lang="en-US" smtClean="0"/>
              <a:t>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249973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4855633" y="446088"/>
            <a:ext cx="6252633" cy="54149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686CC28F-E3D3-DB47-B6A0-180E2454050E}" type="datetimeFigureOut">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33622709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GB"/>
              <a:t>Click to edit Master title style</a:t>
            </a:r>
            <a:endParaRPr lang="en-US"/>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GB"/>
              <a:t>Click icon to add picture</a:t>
            </a:r>
            <a:endParaRPr lang="en-US"/>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686CC28F-E3D3-DB47-B6A0-180E2454050E}" type="datetimeFigureOut">
              <a:rPr lang="en-US" smtClean="0"/>
              <a:t>1/24/2024</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B6F0B73C-038D-B644-9DA9-32EBCDC6A055}" type="slidenum">
              <a:rPr lang="en-US" smtClean="0"/>
              <a:t>‹#›</a:t>
            </a:fld>
            <a:endParaRPr lang="en-US"/>
          </a:p>
        </p:txBody>
      </p:sp>
    </p:spTree>
    <p:extLst>
      <p:ext uri="{BB962C8B-B14F-4D97-AF65-F5344CB8AC3E}">
        <p14:creationId xmlns:p14="http://schemas.microsoft.com/office/powerpoint/2010/main" val="2386139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GB"/>
              <a:t>Click to edit Master title style</a:t>
            </a:r>
            <a:endParaRPr lang="en-US"/>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686CC28F-E3D3-DB47-B6A0-180E2454050E}" type="datetimeFigureOut">
              <a:rPr lang="en-US" smtClean="0"/>
              <a:t>1/24/2024</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B6F0B73C-038D-B644-9DA9-32EBCDC6A055}" type="slidenum">
              <a:rPr lang="en-US" smtClean="0"/>
              <a:t>‹#›</a:t>
            </a:fld>
            <a:endParaRPr lang="en-US"/>
          </a:p>
        </p:txBody>
      </p:sp>
    </p:spTree>
    <p:extLst>
      <p:ext uri="{BB962C8B-B14F-4D97-AF65-F5344CB8AC3E}">
        <p14:creationId xmlns:p14="http://schemas.microsoft.com/office/powerpoint/2010/main" val="1339459098"/>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public.tableau.com/app/profile/gwendoline.grenu/viz/Project4-CaliforniaHousing/Story1#1" TargetMode="External"/><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ouse with a garden and a concrete driveway&#10;&#10;Description automatically generated">
            <a:extLst>
              <a:ext uri="{FF2B5EF4-FFF2-40B4-BE49-F238E27FC236}">
                <a16:creationId xmlns:a16="http://schemas.microsoft.com/office/drawing/2014/main" id="{F5C5FD7E-89ED-5235-5E6B-D47E2B47CBEC}"/>
              </a:ext>
            </a:extLst>
          </p:cNvPr>
          <p:cNvPicPr>
            <a:picLocks noChangeAspect="1"/>
          </p:cNvPicPr>
          <p:nvPr/>
        </p:nvPicPr>
        <p:blipFill rotWithShape="1">
          <a:blip r:embed="rId2">
            <a:alphaModFix amt="40000"/>
          </a:blip>
          <a:srcRect t="14183" b="1547"/>
          <a:stretch/>
        </p:blipFill>
        <p:spPr>
          <a:xfrm>
            <a:off x="20" y="10"/>
            <a:ext cx="12191980" cy="6857990"/>
          </a:xfrm>
          <a:prstGeom prst="rect">
            <a:avLst/>
          </a:prstGeom>
        </p:spPr>
      </p:pic>
      <p:sp>
        <p:nvSpPr>
          <p:cNvPr id="2" name="Title 1">
            <a:extLst>
              <a:ext uri="{FF2B5EF4-FFF2-40B4-BE49-F238E27FC236}">
                <a16:creationId xmlns:a16="http://schemas.microsoft.com/office/drawing/2014/main" id="{B497F6BF-D779-D4F9-6C3B-39D2A33D35F9}"/>
              </a:ext>
            </a:extLst>
          </p:cNvPr>
          <p:cNvSpPr>
            <a:spLocks noGrp="1"/>
          </p:cNvSpPr>
          <p:nvPr>
            <p:ph type="ctrTitle"/>
          </p:nvPr>
        </p:nvSpPr>
        <p:spPr>
          <a:xfrm>
            <a:off x="810001" y="1449147"/>
            <a:ext cx="10572000" cy="3732453"/>
          </a:xfrm>
        </p:spPr>
        <p:txBody>
          <a:bodyPr>
            <a:normAutofit/>
          </a:bodyPr>
          <a:lstStyle/>
          <a:p>
            <a:r>
              <a:rPr lang="en-US"/>
              <a:t>Project 4</a:t>
            </a:r>
          </a:p>
        </p:txBody>
      </p:sp>
      <p:sp>
        <p:nvSpPr>
          <p:cNvPr id="3" name="Subtitle 2">
            <a:extLst>
              <a:ext uri="{FF2B5EF4-FFF2-40B4-BE49-F238E27FC236}">
                <a16:creationId xmlns:a16="http://schemas.microsoft.com/office/drawing/2014/main" id="{AAE1C7D6-81B2-1801-5F38-D22F70C9E5D7}"/>
              </a:ext>
            </a:extLst>
          </p:cNvPr>
          <p:cNvSpPr>
            <a:spLocks noGrp="1"/>
          </p:cNvSpPr>
          <p:nvPr>
            <p:ph type="subTitle" idx="1"/>
          </p:nvPr>
        </p:nvSpPr>
        <p:spPr>
          <a:xfrm>
            <a:off x="810001" y="5280847"/>
            <a:ext cx="10572000" cy="408753"/>
          </a:xfrm>
        </p:spPr>
        <p:txBody>
          <a:bodyPr>
            <a:noAutofit/>
          </a:bodyPr>
          <a:lstStyle/>
          <a:p>
            <a:r>
              <a:rPr lang="en-US" sz="2400"/>
              <a:t>Predicting the Housing Market in California</a:t>
            </a:r>
          </a:p>
        </p:txBody>
      </p:sp>
    </p:spTree>
    <p:extLst>
      <p:ext uri="{BB962C8B-B14F-4D97-AF65-F5344CB8AC3E}">
        <p14:creationId xmlns:p14="http://schemas.microsoft.com/office/powerpoint/2010/main" val="503001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5" name="Picture 14" descr="Graph on document with pen">
            <a:extLst>
              <a:ext uri="{FF2B5EF4-FFF2-40B4-BE49-F238E27FC236}">
                <a16:creationId xmlns:a16="http://schemas.microsoft.com/office/drawing/2014/main" id="{ABAD3E1E-738D-B972-CE75-536EC1FE2612}"/>
              </a:ext>
            </a:extLst>
          </p:cNvPr>
          <p:cNvPicPr>
            <a:picLocks noChangeAspect="1"/>
          </p:cNvPicPr>
          <p:nvPr/>
        </p:nvPicPr>
        <p:blipFill rotWithShape="1">
          <a:blip r:embed="rId2"/>
          <a:srcRect l="9091" t="10446" b="12946"/>
          <a:stretch/>
        </p:blipFill>
        <p:spPr>
          <a:xfrm>
            <a:off x="20" y="0"/>
            <a:ext cx="12191980" cy="6857989"/>
          </a:xfrm>
          <a:prstGeom prst="rect">
            <a:avLst/>
          </a:prstGeom>
        </p:spPr>
      </p:pic>
      <p:sp>
        <p:nvSpPr>
          <p:cNvPr id="27" name="Freeform 6">
            <a:extLst>
              <a:ext uri="{FF2B5EF4-FFF2-40B4-BE49-F238E27FC236}">
                <a16:creationId xmlns:a16="http://schemas.microsoft.com/office/drawing/2014/main" id="{28F489B8-B6E6-485E-9CB6-3C90A4D84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406897" y="336390"/>
            <a:ext cx="6332416" cy="5838454"/>
          </a:xfrm>
          <a:custGeom>
            <a:avLst/>
            <a:gdLst/>
            <a:ahLst/>
            <a:cxnLst/>
            <a:rect l="l" t="t" r="r" b="b"/>
            <a:pathLst>
              <a:path w="6332416" h="5838454">
                <a:moveTo>
                  <a:pt x="63624" y="0"/>
                </a:moveTo>
                <a:lnTo>
                  <a:pt x="82337" y="0"/>
                </a:lnTo>
                <a:lnTo>
                  <a:pt x="6250080" y="0"/>
                </a:lnTo>
                <a:lnTo>
                  <a:pt x="6268793" y="0"/>
                </a:lnTo>
                <a:lnTo>
                  <a:pt x="6283763" y="5614"/>
                </a:lnTo>
                <a:lnTo>
                  <a:pt x="6294991" y="11228"/>
                </a:lnTo>
                <a:lnTo>
                  <a:pt x="6309961" y="16842"/>
                </a:lnTo>
                <a:lnTo>
                  <a:pt x="6317446" y="28069"/>
                </a:lnTo>
                <a:lnTo>
                  <a:pt x="6324931" y="36490"/>
                </a:lnTo>
                <a:lnTo>
                  <a:pt x="6332416" y="47718"/>
                </a:lnTo>
                <a:lnTo>
                  <a:pt x="6332416" y="61752"/>
                </a:lnTo>
                <a:lnTo>
                  <a:pt x="6332416" y="2646984"/>
                </a:lnTo>
                <a:lnTo>
                  <a:pt x="6332416" y="2661018"/>
                </a:lnTo>
                <a:lnTo>
                  <a:pt x="6332416" y="2913585"/>
                </a:lnTo>
                <a:lnTo>
                  <a:pt x="6332416" y="2927620"/>
                </a:lnTo>
                <a:lnTo>
                  <a:pt x="6332416" y="5512851"/>
                </a:lnTo>
                <a:lnTo>
                  <a:pt x="6332416" y="5526886"/>
                </a:lnTo>
                <a:lnTo>
                  <a:pt x="6324931" y="5538114"/>
                </a:lnTo>
                <a:lnTo>
                  <a:pt x="6317446" y="5546534"/>
                </a:lnTo>
                <a:lnTo>
                  <a:pt x="6309961" y="5557762"/>
                </a:lnTo>
                <a:lnTo>
                  <a:pt x="6294991" y="5563376"/>
                </a:lnTo>
                <a:lnTo>
                  <a:pt x="6283763" y="5568990"/>
                </a:lnTo>
                <a:lnTo>
                  <a:pt x="6268793" y="5574604"/>
                </a:lnTo>
                <a:lnTo>
                  <a:pt x="6250080" y="5574604"/>
                </a:lnTo>
                <a:lnTo>
                  <a:pt x="1657955" y="5574604"/>
                </a:lnTo>
                <a:lnTo>
                  <a:pt x="1328610" y="5821613"/>
                </a:lnTo>
                <a:lnTo>
                  <a:pt x="1317382" y="5827227"/>
                </a:lnTo>
                <a:lnTo>
                  <a:pt x="1302412" y="5832840"/>
                </a:lnTo>
                <a:lnTo>
                  <a:pt x="1287442" y="5838454"/>
                </a:lnTo>
                <a:lnTo>
                  <a:pt x="1272472" y="5838454"/>
                </a:lnTo>
                <a:lnTo>
                  <a:pt x="1257501" y="5838454"/>
                </a:lnTo>
                <a:lnTo>
                  <a:pt x="1242531" y="5832840"/>
                </a:lnTo>
                <a:lnTo>
                  <a:pt x="1227561" y="5827227"/>
                </a:lnTo>
                <a:lnTo>
                  <a:pt x="1216333" y="5821613"/>
                </a:lnTo>
                <a:lnTo>
                  <a:pt x="886988" y="5574604"/>
                </a:lnTo>
                <a:lnTo>
                  <a:pt x="82337" y="5574604"/>
                </a:lnTo>
                <a:lnTo>
                  <a:pt x="63624" y="5574604"/>
                </a:lnTo>
                <a:lnTo>
                  <a:pt x="48654" y="5568990"/>
                </a:lnTo>
                <a:lnTo>
                  <a:pt x="37426" y="5563376"/>
                </a:lnTo>
                <a:lnTo>
                  <a:pt x="22456" y="5557762"/>
                </a:lnTo>
                <a:lnTo>
                  <a:pt x="14971" y="5546534"/>
                </a:lnTo>
                <a:lnTo>
                  <a:pt x="7485" y="5538114"/>
                </a:lnTo>
                <a:lnTo>
                  <a:pt x="0" y="5526886"/>
                </a:lnTo>
                <a:lnTo>
                  <a:pt x="0" y="5512851"/>
                </a:lnTo>
                <a:lnTo>
                  <a:pt x="0" y="2927620"/>
                </a:lnTo>
                <a:lnTo>
                  <a:pt x="0" y="2913585"/>
                </a:lnTo>
                <a:lnTo>
                  <a:pt x="0" y="2661018"/>
                </a:lnTo>
                <a:lnTo>
                  <a:pt x="0" y="2646984"/>
                </a:lnTo>
                <a:lnTo>
                  <a:pt x="0" y="61752"/>
                </a:lnTo>
                <a:lnTo>
                  <a:pt x="0" y="47718"/>
                </a:lnTo>
                <a:lnTo>
                  <a:pt x="7485" y="36490"/>
                </a:lnTo>
                <a:lnTo>
                  <a:pt x="14971" y="28069"/>
                </a:lnTo>
                <a:lnTo>
                  <a:pt x="22456" y="16842"/>
                </a:lnTo>
                <a:lnTo>
                  <a:pt x="37426" y="11228"/>
                </a:lnTo>
                <a:lnTo>
                  <a:pt x="48654" y="5614"/>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E4B836D-2AF4-9FB9-8661-A484847FB35B}"/>
              </a:ext>
            </a:extLst>
          </p:cNvPr>
          <p:cNvSpPr>
            <a:spLocks noGrp="1"/>
          </p:cNvSpPr>
          <p:nvPr>
            <p:ph type="title"/>
          </p:nvPr>
        </p:nvSpPr>
        <p:spPr>
          <a:xfrm>
            <a:off x="5723468" y="651933"/>
            <a:ext cx="5706532" cy="781590"/>
          </a:xfrm>
        </p:spPr>
        <p:txBody>
          <a:bodyPr>
            <a:normAutofit/>
          </a:bodyPr>
          <a:lstStyle/>
          <a:p>
            <a:r>
              <a:rPr lang="en-US"/>
              <a:t>Introduction</a:t>
            </a:r>
          </a:p>
        </p:txBody>
      </p:sp>
      <p:sp>
        <p:nvSpPr>
          <p:cNvPr id="3" name="Content Placeholder 2">
            <a:extLst>
              <a:ext uri="{FF2B5EF4-FFF2-40B4-BE49-F238E27FC236}">
                <a16:creationId xmlns:a16="http://schemas.microsoft.com/office/drawing/2014/main" id="{CC6CA3CB-6F56-FE13-C3E9-86B89C6325F1}"/>
              </a:ext>
            </a:extLst>
          </p:cNvPr>
          <p:cNvSpPr>
            <a:spLocks noGrp="1"/>
          </p:cNvSpPr>
          <p:nvPr>
            <p:ph idx="1"/>
          </p:nvPr>
        </p:nvSpPr>
        <p:spPr>
          <a:xfrm>
            <a:off x="5723467" y="1769913"/>
            <a:ext cx="5706533" cy="3843487"/>
          </a:xfrm>
        </p:spPr>
        <p:txBody>
          <a:bodyPr>
            <a:noAutofit/>
          </a:bodyPr>
          <a:lstStyle/>
          <a:p>
            <a:pPr marL="0" indent="0">
              <a:buNone/>
            </a:pPr>
            <a:r>
              <a:rPr lang="en-GB" sz="2400" b="0" i="0">
                <a:effectLst/>
                <a:latin typeface="Slack-Lato"/>
              </a:rPr>
              <a:t>The project aims to develop a housing model tool to predict median house values in California. We aim to investigate the correlation between median household income and the number of rooms in living spaces. Additionally, we seek to analyse the relationship between median household income and house pricing, as well as the correlation between median household income and median house prices.</a:t>
            </a:r>
            <a:endParaRPr lang="en-US" sz="2400"/>
          </a:p>
        </p:txBody>
      </p:sp>
    </p:spTree>
    <p:extLst>
      <p:ext uri="{BB962C8B-B14F-4D97-AF65-F5344CB8AC3E}">
        <p14:creationId xmlns:p14="http://schemas.microsoft.com/office/powerpoint/2010/main" val="4007528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Freeform 6">
            <a:extLst>
              <a:ext uri="{FF2B5EF4-FFF2-40B4-BE49-F238E27FC236}">
                <a16:creationId xmlns:a16="http://schemas.microsoft.com/office/drawing/2014/main" id="{E446B7E6-8568-417F-959E-DB3D1E70F6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8" name="Rectangle 17">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hite bulbs with a yellow one standing out">
            <a:extLst>
              <a:ext uri="{FF2B5EF4-FFF2-40B4-BE49-F238E27FC236}">
                <a16:creationId xmlns:a16="http://schemas.microsoft.com/office/drawing/2014/main" id="{55B5327A-D8D5-5017-22E4-867ABF018BBC}"/>
              </a:ext>
            </a:extLst>
          </p:cNvPr>
          <p:cNvPicPr>
            <a:picLocks noChangeAspect="1"/>
          </p:cNvPicPr>
          <p:nvPr/>
        </p:nvPicPr>
        <p:blipFill rotWithShape="1">
          <a:blip r:embed="rId2">
            <a:alphaModFix amt="4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45EBCCC8-3164-25F3-7667-567D1DA8E796}"/>
              </a:ext>
            </a:extLst>
          </p:cNvPr>
          <p:cNvSpPr>
            <a:spLocks noGrp="1"/>
          </p:cNvSpPr>
          <p:nvPr>
            <p:ph type="title"/>
          </p:nvPr>
        </p:nvSpPr>
        <p:spPr>
          <a:xfrm>
            <a:off x="810001" y="1449147"/>
            <a:ext cx="10572000" cy="4375920"/>
          </a:xfrm>
        </p:spPr>
        <p:txBody>
          <a:bodyPr vert="horz" lIns="91440" tIns="45720" rIns="91440" bIns="45720" rtlCol="0" anchor="b">
            <a:normAutofit/>
          </a:bodyPr>
          <a:lstStyle/>
          <a:p>
            <a:r>
              <a:rPr lang="en-US" sz="5400"/>
              <a:t>Part 1: Exploration and preprocessing of the data - Experimenting different learning models</a:t>
            </a:r>
          </a:p>
        </p:txBody>
      </p:sp>
    </p:spTree>
    <p:extLst>
      <p:ext uri="{BB962C8B-B14F-4D97-AF65-F5344CB8AC3E}">
        <p14:creationId xmlns:p14="http://schemas.microsoft.com/office/powerpoint/2010/main" val="3981593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27E4CA8E-5CC0-4B96-8E67-040FB5673F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9">
            <a:extLst>
              <a:ext uri="{FF2B5EF4-FFF2-40B4-BE49-F238E27FC236}">
                <a16:creationId xmlns:a16="http://schemas.microsoft.com/office/drawing/2014/main" id="{E9E16A42-F4F8-425E-9DA6-3237A0CBD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1FDD57-642B-E0F3-1334-CE036B3AA9D2}"/>
              </a:ext>
            </a:extLst>
          </p:cNvPr>
          <p:cNvSpPr>
            <a:spLocks noGrp="1"/>
          </p:cNvSpPr>
          <p:nvPr>
            <p:ph idx="1"/>
          </p:nvPr>
        </p:nvSpPr>
        <p:spPr>
          <a:xfrm>
            <a:off x="818712" y="958640"/>
            <a:ext cx="5016259" cy="5086560"/>
          </a:xfrm>
        </p:spPr>
        <p:txBody>
          <a:bodyPr>
            <a:normAutofit/>
          </a:bodyPr>
          <a:lstStyle/>
          <a:p>
            <a:pPr marL="0" indent="0">
              <a:lnSpc>
                <a:spcPct val="90000"/>
              </a:lnSpc>
              <a:buNone/>
            </a:pPr>
            <a:r>
              <a:rPr lang="en-US" sz="1700"/>
              <a:t>Our project starts with the implementation of the data to make it ready to use on the learning models. </a:t>
            </a:r>
          </a:p>
          <a:p>
            <a:pPr marL="0" indent="0">
              <a:lnSpc>
                <a:spcPct val="90000"/>
              </a:lnSpc>
              <a:buNone/>
            </a:pPr>
            <a:r>
              <a:rPr lang="en-US" sz="1700"/>
              <a:t>To do so we used the Python Pandas library as well as the Matplotlib to explore the initial dataset. </a:t>
            </a:r>
          </a:p>
          <a:p>
            <a:pPr marL="0" indent="0">
              <a:lnSpc>
                <a:spcPct val="90000"/>
              </a:lnSpc>
              <a:buNone/>
            </a:pPr>
            <a:r>
              <a:rPr lang="en-US" sz="1700"/>
              <a:t>In addition, we used SciPy to calculate the z-scores and linear regression, providing valuable insights into data distribution and outliers. </a:t>
            </a:r>
          </a:p>
          <a:p>
            <a:pPr marL="0" indent="0">
              <a:lnSpc>
                <a:spcPct val="90000"/>
              </a:lnSpc>
              <a:buNone/>
            </a:pPr>
            <a:r>
              <a:rPr lang="en-US" sz="1700"/>
              <a:t>We conducted our initial testing phase using Scikit-Learn, to assess the performance of our models.</a:t>
            </a:r>
          </a:p>
        </p:txBody>
      </p:sp>
      <p:sp>
        <p:nvSpPr>
          <p:cNvPr id="40" name="Rounded Rectangle 17">
            <a:extLst>
              <a:ext uri="{FF2B5EF4-FFF2-40B4-BE49-F238E27FC236}">
                <a16:creationId xmlns:a16="http://schemas.microsoft.com/office/drawing/2014/main" id="{15285B77-8322-4381-BE3F-F6FE0271B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28932" y="958640"/>
            <a:ext cx="4419604"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ack text on a white background&#10;&#10;Description automatically generated">
            <a:extLst>
              <a:ext uri="{FF2B5EF4-FFF2-40B4-BE49-F238E27FC236}">
                <a16:creationId xmlns:a16="http://schemas.microsoft.com/office/drawing/2014/main" id="{7324E71E-7B52-1C3F-CECC-89DA47EA756A}"/>
              </a:ext>
            </a:extLst>
          </p:cNvPr>
          <p:cNvPicPr>
            <a:picLocks noChangeAspect="1"/>
          </p:cNvPicPr>
          <p:nvPr/>
        </p:nvPicPr>
        <p:blipFill>
          <a:blip r:embed="rId2"/>
          <a:stretch>
            <a:fillRect/>
          </a:stretch>
        </p:blipFill>
        <p:spPr>
          <a:xfrm>
            <a:off x="7448056" y="4556428"/>
            <a:ext cx="3778306" cy="1022444"/>
          </a:xfrm>
          <a:prstGeom prst="rect">
            <a:avLst/>
          </a:prstGeom>
        </p:spPr>
      </p:pic>
      <p:pic>
        <p:nvPicPr>
          <p:cNvPr id="9" name="Picture 8" descr="A screenshot of a computer code&#10;&#10;Description automatically generated">
            <a:extLst>
              <a:ext uri="{FF2B5EF4-FFF2-40B4-BE49-F238E27FC236}">
                <a16:creationId xmlns:a16="http://schemas.microsoft.com/office/drawing/2014/main" id="{3EB04852-F467-DF1C-158C-AA5B058FAFE5}"/>
              </a:ext>
            </a:extLst>
          </p:cNvPr>
          <p:cNvPicPr>
            <a:picLocks noChangeAspect="1"/>
          </p:cNvPicPr>
          <p:nvPr/>
        </p:nvPicPr>
        <p:blipFill>
          <a:blip r:embed="rId3"/>
          <a:stretch>
            <a:fillRect/>
          </a:stretch>
        </p:blipFill>
        <p:spPr>
          <a:xfrm>
            <a:off x="7215031" y="1279128"/>
            <a:ext cx="4244356" cy="2813926"/>
          </a:xfrm>
          <a:prstGeom prst="rect">
            <a:avLst/>
          </a:prstGeom>
        </p:spPr>
      </p:pic>
    </p:spTree>
    <p:extLst>
      <p:ext uri="{BB962C8B-B14F-4D97-AF65-F5344CB8AC3E}">
        <p14:creationId xmlns:p14="http://schemas.microsoft.com/office/powerpoint/2010/main" val="2223582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Freeform 6">
            <a:extLst>
              <a:ext uri="{FF2B5EF4-FFF2-40B4-BE49-F238E27FC236}">
                <a16:creationId xmlns:a16="http://schemas.microsoft.com/office/drawing/2014/main" id="{E446B7E6-8568-417F-959E-DB3D1E70F6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CDC42E9-F661-8793-F4E2-FDCBAC06EE99}"/>
              </a:ext>
            </a:extLst>
          </p:cNvPr>
          <p:cNvSpPr>
            <a:spLocks noGrp="1"/>
          </p:cNvSpPr>
          <p:nvPr>
            <p:ph type="title"/>
          </p:nvPr>
        </p:nvSpPr>
        <p:spPr>
          <a:xfrm>
            <a:off x="810002" y="639097"/>
            <a:ext cx="4961534" cy="3781101"/>
          </a:xfrm>
        </p:spPr>
        <p:txBody>
          <a:bodyPr vert="horz" lIns="91440" tIns="45720" rIns="91440" bIns="45720" rtlCol="0" anchor="b">
            <a:normAutofit/>
          </a:bodyPr>
          <a:lstStyle/>
          <a:p>
            <a:r>
              <a:rPr lang="en-US" sz="4600"/>
              <a:t>Part 2: Model implementation and analysis</a:t>
            </a:r>
          </a:p>
        </p:txBody>
      </p:sp>
      <p:pic>
        <p:nvPicPr>
          <p:cNvPr id="5" name="Picture 4" descr="Molecular model and digital tablet on counter in lab">
            <a:extLst>
              <a:ext uri="{FF2B5EF4-FFF2-40B4-BE49-F238E27FC236}">
                <a16:creationId xmlns:a16="http://schemas.microsoft.com/office/drawing/2014/main" id="{53E95362-314A-56C0-97E8-326882A229E8}"/>
              </a:ext>
            </a:extLst>
          </p:cNvPr>
          <p:cNvPicPr>
            <a:picLocks noChangeAspect="1"/>
          </p:cNvPicPr>
          <p:nvPr/>
        </p:nvPicPr>
        <p:blipFill rotWithShape="1">
          <a:blip r:embed="rId2"/>
          <a:srcRect l="17294" r="23420" b="-1"/>
          <a:stretch/>
        </p:blipFill>
        <p:spPr>
          <a:xfrm>
            <a:off x="6100916" y="10"/>
            <a:ext cx="6091084" cy="6857990"/>
          </a:xfrm>
          <a:prstGeom prst="rect">
            <a:avLst/>
          </a:prstGeom>
        </p:spPr>
      </p:pic>
    </p:spTree>
    <p:extLst>
      <p:ext uri="{BB962C8B-B14F-4D97-AF65-F5344CB8AC3E}">
        <p14:creationId xmlns:p14="http://schemas.microsoft.com/office/powerpoint/2010/main" val="1488908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8EF3212-ED73-4F03-A620-B59A87847A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5" name="Content Placeholder 4" descr="A screenshot of a computer program&#10;&#10;Description automatically generated">
            <a:extLst>
              <a:ext uri="{FF2B5EF4-FFF2-40B4-BE49-F238E27FC236}">
                <a16:creationId xmlns:a16="http://schemas.microsoft.com/office/drawing/2014/main" id="{44A1D61E-3F51-BB8D-DF11-182FE57334D3}"/>
              </a:ext>
            </a:extLst>
          </p:cNvPr>
          <p:cNvPicPr>
            <a:picLocks noGrp="1" noChangeAspect="1"/>
          </p:cNvPicPr>
          <p:nvPr>
            <p:ph idx="1"/>
          </p:nvPr>
        </p:nvPicPr>
        <p:blipFill>
          <a:blip r:embed="rId2"/>
          <a:stretch>
            <a:fillRect/>
          </a:stretch>
        </p:blipFill>
        <p:spPr>
          <a:xfrm>
            <a:off x="97254" y="1896533"/>
            <a:ext cx="5998745" cy="2954379"/>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6A0CC5E9-6A96-77EC-0464-2DFA88CDC598}"/>
              </a:ext>
            </a:extLst>
          </p:cNvPr>
          <p:cNvPicPr>
            <a:picLocks noChangeAspect="1"/>
          </p:cNvPicPr>
          <p:nvPr/>
        </p:nvPicPr>
        <p:blipFill>
          <a:blip r:embed="rId3"/>
          <a:stretch>
            <a:fillRect/>
          </a:stretch>
        </p:blipFill>
        <p:spPr>
          <a:xfrm>
            <a:off x="6055399" y="1896533"/>
            <a:ext cx="5998745" cy="2954379"/>
          </a:xfrm>
          <a:prstGeom prst="rect">
            <a:avLst/>
          </a:prstGeom>
        </p:spPr>
      </p:pic>
    </p:spTree>
    <p:extLst>
      <p:ext uri="{BB962C8B-B14F-4D97-AF65-F5344CB8AC3E}">
        <p14:creationId xmlns:p14="http://schemas.microsoft.com/office/powerpoint/2010/main" val="2486410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Freeform 6">
            <a:extLst>
              <a:ext uri="{FF2B5EF4-FFF2-40B4-BE49-F238E27FC236}">
                <a16:creationId xmlns:a16="http://schemas.microsoft.com/office/drawing/2014/main" id="{E446B7E6-8568-417F-959E-DB3D1E70F6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8" name="Rectangle 17">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udio waveform abstract on neon colours">
            <a:extLst>
              <a:ext uri="{FF2B5EF4-FFF2-40B4-BE49-F238E27FC236}">
                <a16:creationId xmlns:a16="http://schemas.microsoft.com/office/drawing/2014/main" id="{9DCC3957-B9C2-94F9-46CB-E0026CF4D23D}"/>
              </a:ext>
            </a:extLst>
          </p:cNvPr>
          <p:cNvPicPr>
            <a:picLocks noChangeAspect="1"/>
          </p:cNvPicPr>
          <p:nvPr/>
        </p:nvPicPr>
        <p:blipFill rotWithShape="1">
          <a:blip r:embed="rId2">
            <a:alphaModFix amt="40000"/>
          </a:blip>
          <a:srcRect t="7466" b="8265"/>
          <a:stretch/>
        </p:blipFill>
        <p:spPr>
          <a:xfrm>
            <a:off x="20" y="10"/>
            <a:ext cx="12191980" cy="6857990"/>
          </a:xfrm>
          <a:prstGeom prst="rect">
            <a:avLst/>
          </a:prstGeom>
        </p:spPr>
      </p:pic>
      <p:sp>
        <p:nvSpPr>
          <p:cNvPr id="2" name="Title 1">
            <a:extLst>
              <a:ext uri="{FF2B5EF4-FFF2-40B4-BE49-F238E27FC236}">
                <a16:creationId xmlns:a16="http://schemas.microsoft.com/office/drawing/2014/main" id="{C8D27863-622F-D952-76A9-58DB003E81AB}"/>
              </a:ext>
            </a:extLst>
          </p:cNvPr>
          <p:cNvSpPr>
            <a:spLocks noGrp="1"/>
          </p:cNvSpPr>
          <p:nvPr>
            <p:ph type="title"/>
          </p:nvPr>
        </p:nvSpPr>
        <p:spPr>
          <a:xfrm>
            <a:off x="810001" y="1449148"/>
            <a:ext cx="10572000" cy="3309120"/>
          </a:xfrm>
        </p:spPr>
        <p:txBody>
          <a:bodyPr vert="horz" lIns="91440" tIns="45720" rIns="91440" bIns="45720" rtlCol="0" anchor="b">
            <a:normAutofit/>
          </a:bodyPr>
          <a:lstStyle/>
          <a:p>
            <a:r>
              <a:rPr lang="en-US" sz="5400"/>
              <a:t>Part 3: Visualization of the dataset</a:t>
            </a:r>
          </a:p>
        </p:txBody>
      </p:sp>
    </p:spTree>
    <p:extLst>
      <p:ext uri="{BB962C8B-B14F-4D97-AF65-F5344CB8AC3E}">
        <p14:creationId xmlns:p14="http://schemas.microsoft.com/office/powerpoint/2010/main" val="1432225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descr="Magnifying glass showing decling performance">
            <a:extLst>
              <a:ext uri="{FF2B5EF4-FFF2-40B4-BE49-F238E27FC236}">
                <a16:creationId xmlns:a16="http://schemas.microsoft.com/office/drawing/2014/main" id="{AF815E18-DAE4-3EF6-2F66-3397BDDE9669}"/>
              </a:ext>
            </a:extLst>
          </p:cNvPr>
          <p:cNvPicPr>
            <a:picLocks noChangeAspect="1"/>
          </p:cNvPicPr>
          <p:nvPr/>
        </p:nvPicPr>
        <p:blipFill rotWithShape="1">
          <a:blip r:embed="rId2">
            <a:duotone>
              <a:schemeClr val="accent1">
                <a:shade val="45000"/>
                <a:satMod val="135000"/>
              </a:schemeClr>
              <a:prstClr val="white"/>
            </a:duotone>
          </a:blip>
          <a:srcRect l="5059" r="35622" b="-2"/>
          <a:stretch/>
        </p:blipFill>
        <p:spPr>
          <a:xfrm>
            <a:off x="6108700" y="-1"/>
            <a:ext cx="6094450" cy="6858001"/>
          </a:xfrm>
          <a:prstGeom prst="rect">
            <a:avLst/>
          </a:prstGeom>
        </p:spPr>
      </p:pic>
      <p:sp>
        <p:nvSpPr>
          <p:cNvPr id="9" name="Freeform 16">
            <a:extLst>
              <a:ext uri="{FF2B5EF4-FFF2-40B4-BE49-F238E27FC236}">
                <a16:creationId xmlns:a16="http://schemas.microsoft.com/office/drawing/2014/main" id="{3994EE40-F54F-48E5-826B-B45158209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35845E3-C00F-734A-6416-29927EEBE5F0}"/>
              </a:ext>
            </a:extLst>
          </p:cNvPr>
          <p:cNvSpPr>
            <a:spLocks noGrp="1"/>
          </p:cNvSpPr>
          <p:nvPr>
            <p:ph idx="1"/>
          </p:nvPr>
        </p:nvSpPr>
        <p:spPr>
          <a:xfrm>
            <a:off x="818712" y="762000"/>
            <a:ext cx="5055923" cy="5283200"/>
          </a:xfrm>
        </p:spPr>
        <p:txBody>
          <a:bodyPr>
            <a:normAutofit/>
          </a:bodyPr>
          <a:lstStyle/>
          <a:p>
            <a:pPr marL="0" indent="0">
              <a:buNone/>
            </a:pPr>
            <a:r>
              <a:rPr lang="en-US"/>
              <a:t>In this part, we crafted two narratives using Tableau. The first story provides insightful visualizations extracted from the initial dataset, offering a comprehensive understanding of the underlying patterns and trends. </a:t>
            </a:r>
          </a:p>
          <a:p>
            <a:pPr marL="0" indent="0">
              <a:buNone/>
            </a:pPr>
            <a:r>
              <a:rPr lang="en-US"/>
              <a:t>The second story centers around the predicted values generated by our optimized learning model, showcasing the real-world application of our machine learning insights.</a:t>
            </a:r>
          </a:p>
          <a:p>
            <a:pPr marL="0" indent="0">
              <a:buNone/>
            </a:pPr>
            <a:endParaRPr lang="en-US"/>
          </a:p>
          <a:p>
            <a:pPr marL="0" indent="0">
              <a:buNone/>
            </a:pPr>
            <a:r>
              <a:rPr lang="en-US">
                <a:hlinkClick r:id="rId3"/>
              </a:rPr>
              <a:t>https://</a:t>
            </a:r>
            <a:r>
              <a:rPr lang="en-US" err="1">
                <a:hlinkClick r:id="rId3"/>
              </a:rPr>
              <a:t>public.tableau.com</a:t>
            </a:r>
            <a:r>
              <a:rPr lang="en-US">
                <a:hlinkClick r:id="rId3"/>
              </a:rPr>
              <a:t>/app/profile/</a:t>
            </a:r>
            <a:r>
              <a:rPr lang="en-US" err="1">
                <a:hlinkClick r:id="rId3"/>
              </a:rPr>
              <a:t>gwendoline.grenu</a:t>
            </a:r>
            <a:r>
              <a:rPr lang="en-US">
                <a:hlinkClick r:id="rId3"/>
              </a:rPr>
              <a:t>/viz/Project4-CaliforniaHousing/Story1#1</a:t>
            </a:r>
            <a:endParaRPr lang="en-US"/>
          </a:p>
          <a:p>
            <a:pPr marL="0" indent="0">
              <a:buNone/>
            </a:pPr>
            <a:endParaRPr lang="en-US"/>
          </a:p>
        </p:txBody>
      </p:sp>
    </p:spTree>
    <p:extLst>
      <p:ext uri="{BB962C8B-B14F-4D97-AF65-F5344CB8AC3E}">
        <p14:creationId xmlns:p14="http://schemas.microsoft.com/office/powerpoint/2010/main" val="1733632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56824CE-083D-4ED5-94A5-655345BBE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6">
            <a:extLst>
              <a:ext uri="{FF2B5EF4-FFF2-40B4-BE49-F238E27FC236}">
                <a16:creationId xmlns:a16="http://schemas.microsoft.com/office/drawing/2014/main" id="{0785D83B-2124-40CD-9E29-811BC2B7C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chemeClr val="tx1"/>
          </a:solid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DE57A7D-3011-0DF3-379F-E3DB16FB4791}"/>
              </a:ext>
            </a:extLst>
          </p:cNvPr>
          <p:cNvSpPr>
            <a:spLocks noGrp="1"/>
          </p:cNvSpPr>
          <p:nvPr>
            <p:ph type="title"/>
          </p:nvPr>
        </p:nvSpPr>
        <p:spPr>
          <a:xfrm>
            <a:off x="810000" y="447188"/>
            <a:ext cx="10571998" cy="970450"/>
          </a:xfrm>
        </p:spPr>
        <p:txBody>
          <a:bodyPr>
            <a:normAutofit/>
          </a:bodyPr>
          <a:lstStyle/>
          <a:p>
            <a:r>
              <a:rPr lang="en-US"/>
              <a:t>Conclusion</a:t>
            </a:r>
          </a:p>
        </p:txBody>
      </p:sp>
      <p:graphicFrame>
        <p:nvGraphicFramePr>
          <p:cNvPr id="22" name="Content Placeholder 2">
            <a:extLst>
              <a:ext uri="{FF2B5EF4-FFF2-40B4-BE49-F238E27FC236}">
                <a16:creationId xmlns:a16="http://schemas.microsoft.com/office/drawing/2014/main" id="{B2D46221-F6FD-5CE6-DE0E-76E61919F544}"/>
              </a:ext>
            </a:extLst>
          </p:cNvPr>
          <p:cNvGraphicFramePr>
            <a:graphicFrameLocks noGrp="1"/>
          </p:cNvGraphicFramePr>
          <p:nvPr>
            <p:ph idx="1"/>
            <p:extLst>
              <p:ext uri="{D42A27DB-BD31-4B8C-83A1-F6EECF244321}">
                <p14:modId xmlns:p14="http://schemas.microsoft.com/office/powerpoint/2010/main" val="47056517"/>
              </p:ext>
            </p:extLst>
          </p:nvPr>
        </p:nvGraphicFramePr>
        <p:xfrm>
          <a:off x="819150" y="2494722"/>
          <a:ext cx="10553700" cy="3364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65517302"/>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{E1F6FF64-EB17-A84D-BACB-64F31712D5EF}tf10001121</Template>
  <Application>Microsoft Office PowerPoint</Application>
  <PresentationFormat>Widescreen</PresentationFormat>
  <Slides>9</Slides>
  <Notes>0</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Quotable</vt:lpstr>
      <vt:lpstr>Project 4</vt:lpstr>
      <vt:lpstr>Introduction</vt:lpstr>
      <vt:lpstr>Part 1: Exploration and preprocessing of the data - Experimenting different learning models</vt:lpstr>
      <vt:lpstr>PowerPoint Presentation</vt:lpstr>
      <vt:lpstr>Part 2: Model implementation and analysis</vt:lpstr>
      <vt:lpstr>PowerPoint Presentation</vt:lpstr>
      <vt:lpstr>Part 3: Visualization of the dataset</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4</dc:title>
  <dc:creator>Gwendoline GRENU</dc:creator>
  <cp:revision>1</cp:revision>
  <dcterms:created xsi:type="dcterms:W3CDTF">2024-01-24T14:46:58Z</dcterms:created>
  <dcterms:modified xsi:type="dcterms:W3CDTF">2024-01-24T18:41:23Z</dcterms:modified>
</cp:coreProperties>
</file>

<file path=docProps/thumbnail.jpeg>
</file>